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Session-2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00" y="1682750"/>
            <a:ext cx="46701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75" y="152400"/>
            <a:ext cx="63775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App.Xaml File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50" y="1350288"/>
            <a:ext cx="56769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App.Xaml.cs File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63" y="1152463"/>
            <a:ext cx="34956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App Lifecycle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OnStart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- Called when the application starts.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OnSleep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- Called each time the application goes to the background.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OnResume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- Called when the application is resumed, after being sent to the background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9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Note that there is </a:t>
            </a:r>
            <a:r>
              <a:rPr i="1"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method for application termination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38" y="2165788"/>
            <a:ext cx="31146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Modal Navigation Events</a:t>
            </a: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four new events on the Application class :</a:t>
            </a:r>
            <a:br>
              <a:rPr lang="en"/>
            </a:br>
            <a:br>
              <a:rPr lang="en"/>
            </a:br>
            <a:r>
              <a:rPr lang="en"/>
              <a:t>ModalPushing - ModalPushingEventArgs</a:t>
            </a:r>
            <a:br>
              <a:rPr lang="en"/>
            </a:br>
            <a:r>
              <a:rPr lang="en"/>
              <a:t>ModalPushed - ModalPushedEventArgs</a:t>
            </a:r>
            <a:br>
              <a:rPr lang="en"/>
            </a:br>
            <a:r>
              <a:rPr lang="en"/>
              <a:t>ModalPopping - the ModalPoppingEventArgs class contains a Cancel property. When Cancel is set to true the modal pop is cancelled.</a:t>
            </a:r>
            <a:br>
              <a:rPr lang="en"/>
            </a:br>
            <a:r>
              <a:rPr lang="en"/>
              <a:t>ModalPopped - ModalPoppedEventArgs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Introduction to Xaml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XAML is a declarative markup language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to define user interfaces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 is defined in an XML file using the XAML syntax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Well suited for use with Model-View-ViewModel (MVVM) application architecture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XAML defines the View that is linked to ViewModel code through XAML-based data bindings</a:t>
            </a:r>
            <a:endParaRPr sz="14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XAML is basically XML, but XAML has some unique syntax features. The most important are: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Property elements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Attached properties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Markup extensions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42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Pros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42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is often more succinct and readable than equivalent code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Greater visual clarity the parent-child hierarchy of user-interface objects.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can be easily hand-written by programmers, but also lends itself to be toolable and generated by visual design tools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64200" y="445025"/>
            <a:ext cx="42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Cons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64200" y="1152475"/>
            <a:ext cx="42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cannot contain code. 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All event handlers must be defined in a code file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cannot contain loops for repetitive processing.(Except ListView)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cannot contain conditional processing 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generally cannot instantiate classes that do not define a parameterless constructor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XAML generally cannot call methods.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Xaml Previewer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400" y="251625"/>
            <a:ext cx="2660297" cy="46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00" y="2102875"/>
            <a:ext cx="5803600" cy="2779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17925" y="1307075"/>
            <a:ext cx="5517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View &gt; Other Windows &gt; Xamarin.Forms Previewer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menu in Visual Studio to open the preview window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Content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Code Sharing Strategy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Application Class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App.Xaml File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App.Xaml.cs File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 Lifecycle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Code Sharing Strategy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Shared Project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Portable Class Library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.Net Standard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Project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Shared between multiple target projects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 compiler directives which enables the user to conditionally include platform-specific code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233363"/>
            <a:ext cx="88868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PCL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PCL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projects target specific profiles that support a known set of BCL classes/features.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PCL ?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choose a combination of platforms </a:t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825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Centralized code sharing – write and test code in a single project that can be consumed by other libraries or applications.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Refactoring operations will affect all code loaded in the solution (the Portable Class Library and the platform-specific projects).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PCL project can be easily referenced by other projects in a solution, or the output assembly can be shared for others to reference in their solutions.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312"/>
            <a:ext cx="6788750" cy="355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Application Class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Responsible for instantiating the first Page that will be displayed on the screen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InitializeComponent() - to load and parse the associated XAML.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 Class Properties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MainPage 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- to set the initial page for the app.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Current 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- reference to the current application object.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Properties 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dictionary to store simple values across lifecycle state changes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Dictionary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Application subclass has a static Properties dictionary which can be used to store data, in particular for use in the OnStart, OnSleep, and OnResume methods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Properties dictionary uses a string key and stores an object value.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Application.Current.Properties ["id"] = someClass.ID;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SavePropertiesAsync() - which can be called to proactively persist the Properties dictionary.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