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xamarin.com/api/type/Xamarin.Forms.RowDefinition/" TargetMode="External"/><Relationship Id="rId4" Type="http://schemas.openxmlformats.org/officeDocument/2006/relationships/hyperlink" Target="https://developer.xamarin.com/api/type/Xamarin.Forms.ColumnDefinition/" TargetMode="External"/><Relationship Id="rId5" Type="http://schemas.openxmlformats.org/officeDocument/2006/relationships/hyperlink" Target="https://developer.xamarin.com/api/type/Xamarin.Forms.GridUnitTyp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xamarin.com/api/property/Xamarin.Forms.ContentView.Content/" TargetMode="External"/><Relationship Id="rId4" Type="http://schemas.openxmlformats.org/officeDocument/2006/relationships/hyperlink" Target="https://docs.microsoft.com/en-us/xamarin/xamarin-forms/user-interface/controls/layouts#fram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xamarin.com/api/type/Xamarin.Forms.ScrollView/" TargetMode="External"/><Relationship Id="rId4" Type="http://schemas.openxmlformats.org/officeDocument/2006/relationships/hyperlink" Target="https://developer.xamarin.com/api/type/Xamarin.Forms.Size/" TargetMode="External"/><Relationship Id="rId5" Type="http://schemas.openxmlformats.org/officeDocument/2006/relationships/hyperlink" Target="https://developer.xamarin.com/api/type/Xamarin.Forms.ScrollOrientation/" TargetMode="External"/><Relationship Id="rId6" Type="http://schemas.openxmlformats.org/officeDocument/2006/relationships/hyperlink" Target="https://developer.xamarin.com/api/type/Xamarin.Forms.ScrollOrientatio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54325" y="2869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Session-3</a:t>
            </a:r>
            <a:endParaRPr sz="2800"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1325650"/>
            <a:ext cx="5433323" cy="1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29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Xaml 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101" y="275375"/>
            <a:ext cx="5410199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100" y="2711488"/>
            <a:ext cx="54102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451500" y="2764225"/>
            <a:ext cx="297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Grid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Grid supports arranging views into rows and columns.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Rows and columns can be set to have proportional sizes or absolute sizes.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Grid layout should not be confused with traditional tables and is not intended to present tabular data.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Grid does not have the concept of row, column or cell formatting. Unlike HTML tables, Grid is purely intended for laying out content.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Rows and Columns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Row and column information is stored in Grid's RowDefinitions &amp; ColumnDefinitions properties, which are each collections of </a:t>
            </a:r>
            <a:r>
              <a:rPr lang="en" sz="1400" u="sng">
                <a:latin typeface="Georgia"/>
                <a:ea typeface="Georgia"/>
                <a:cs typeface="Georgia"/>
                <a:sym typeface="Georgia"/>
                <a:hlinkClick r:id="rId3"/>
              </a:rPr>
              <a:t>RowDefinition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400" u="sng">
                <a:latin typeface="Georgia"/>
                <a:ea typeface="Georgia"/>
                <a:cs typeface="Georgia"/>
                <a:sym typeface="Georgia"/>
                <a:hlinkClick r:id="rId4"/>
              </a:rPr>
              <a:t>ColumnDefinition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objects, respectively.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RowDefinition has a single property, Height, and ColumnDefinition has a single property, Width. The options for height and width are as follows: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Auto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automatically sizes to fit content in the row or column. Specified as </a:t>
            </a:r>
            <a:r>
              <a:rPr lang="en" sz="1400" u="sng">
                <a:latin typeface="Georgia"/>
                <a:ea typeface="Georgia"/>
                <a:cs typeface="Georgia"/>
                <a:sym typeface="Georgia"/>
                <a:hlinkClick r:id="rId5"/>
              </a:rPr>
              <a:t>GridUnitType.Auto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in C# or as Auto in XAML.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Proportional(*)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sizes columns and rows as a proportion of the remaining space. Specified as a value and GridUnitType.Star in C# and as #* in XAML, with # being your desired value. Specifying one row/column with * will cause it to fill the available space.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Absolute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sizes columns and rows with specific, fixed height and width values. Specified as a value and GridUnitType.Absolute in C# and as # in XAML, with # being your desired value.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99" y="170500"/>
            <a:ext cx="2470075" cy="48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18625" y="419175"/>
            <a:ext cx="309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Xaml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5" y="1057575"/>
            <a:ext cx="5329325" cy="2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874" y="170500"/>
            <a:ext cx="2470075" cy="48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355475" cy="2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Spacing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Grid has properties to control spacing between rows and columns. The following properties are available for customizing the Grid :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ColumnSpacing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amount of space between columns.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RowSpacing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amount of space between rows.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25" y="2348175"/>
            <a:ext cx="2838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463" y="3892588"/>
            <a:ext cx="78962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54675" y="2661900"/>
            <a:ext cx="14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Xaml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07600" y="3944375"/>
            <a:ext cx="14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Spans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625" y="381550"/>
            <a:ext cx="193444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75" y="1965800"/>
            <a:ext cx="56864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50" y="3325250"/>
            <a:ext cx="38004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22375" y="1399575"/>
            <a:ext cx="309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Xaml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21850" y="2711300"/>
            <a:ext cx="7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ContentView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ContentView contains a single child that is set with the </a:t>
            </a:r>
            <a:r>
              <a:rPr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Content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property.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Content property can be set to any View derivative, including other Layout derivatives.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ContentView is mostly used as a structural element and serves as a base class to </a:t>
            </a:r>
            <a:r>
              <a:rPr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Frame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ScrollView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ScrollView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contains layouts and enables them to scroll offscreen.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ScrollView is also used to allow views to automatically move to the visible portion of the screen when the keyboard is showing.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ScrollView has the following properties: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Content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gets or sets the view to display in the ScrollView.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ContentSize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read-only, gets the size of the content, which has a width and height component. This is a bindable property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/>
              </a:rPr>
              <a:t>Orientation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This is a </a:t>
            </a:r>
            <a:r>
              <a:rPr lang="en" sz="1400"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/>
              </a:rPr>
              <a:t>ScrollOrientation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, which is an enumeration that can be set to Horizontal, Vertical, or Both.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ScrollX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read-only, gets the current scroll position in the X dimension.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ScrollY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read-only, gets the current scroll position in the Y dimension.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Xaml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4100"/>
            <a:ext cx="68294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385950" y="27003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5400"/>
            <a:ext cx="86868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Content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StackLayout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AbsoluteLayout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RelativeLayout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Grid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ContentView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ScrollView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Frame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900" y="85250"/>
            <a:ext cx="2612200" cy="4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Methods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375"/>
            <a:ext cx="8839200" cy="67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19150" y="2273375"/>
            <a:ext cx="8383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When scrolling to a particular element, the ScrollToPosition enumeration 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specifies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where in the view the element will appear: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Center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– scrolls the element to the center of the visible portion of the view.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End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– scrolls the element to the end of the visible portion of the view.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MakeVisible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– scrolls the element so that it is visible within the view.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– scrolls the element to the start of the visible portion of the view.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Events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2818792"/>
            <a:ext cx="50387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83650" y="1172200"/>
            <a:ext cx="77436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ScrollView exposes just one event, Scrolled. 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Scrolled is raised when the view has finished scrolling. 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event handler for Scrolled takes ScrolledEventArgs, which has the ScrollX and ScrollY properties. 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Frame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56985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element containing a single child, with some framing options.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8" y="2061763"/>
            <a:ext cx="52292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113" y="250225"/>
            <a:ext cx="22383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Property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HasShadow </a:t>
            </a:r>
            <a:r>
              <a:rPr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true or false, to indicate whether to show a shadow effect where the platform supports it.</a:t>
            </a:r>
            <a:endParaRPr sz="14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OutlineColor </a:t>
            </a:r>
            <a:r>
              <a:rPr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A color specification, with or without the prefix, "Color". For example, "Color.Red" and "Red" both specify the color red.</a:t>
            </a:r>
            <a:endParaRPr sz="14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CornerRadius</a:t>
            </a:r>
            <a:r>
              <a:rPr b="1"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Gets or sets the corner radius of the frame.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4550"/>
            <a:ext cx="8520601" cy="1988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StackLayout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StackLayout organizes views in a one-dimensional line ("stack"), either horizontally or vertically</a:t>
            </a:r>
            <a:endParaRPr sz="14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Positioning is determined by the order views were added to the layout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less complex than other views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25" y="431300"/>
            <a:ext cx="6042526" cy="41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851" y="152400"/>
            <a:ext cx="2473750" cy="445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AbsoluteLayout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AbsoluteLayout positions and sizes child elements proportional to its own size and position or by absolute values.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Child views may be positioned and sized using proportional values or static values, and proportional and static values can be mixed.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4347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Specifying Values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Views within an Absolute Layout are positioned using four values: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x (horizontal) position of the view's anchor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y (vertical) position of the view's anchor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Width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width of the view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Height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the height of the view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78D7"/>
                </a:solidFill>
                <a:latin typeface="Georgia"/>
                <a:ea typeface="Georgia"/>
                <a:cs typeface="Georgia"/>
                <a:sym typeface="Georgia"/>
              </a:rPr>
              <a:t>AbsoluteLayoutFlags</a:t>
            </a:r>
            <a:endParaRPr>
              <a:solidFill>
                <a:srgbClr val="0078D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None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all values as absolute. This is the default value if no layout flags are specified.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all values as proportional.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WidthProportional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the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Width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value as proportional and all other values as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HeightProportional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only the height value as proportional with all other values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XProportional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the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value as proportional, while treating all other values as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YProportional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the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value as proportional, while treating all other values as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PositionProportional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the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values as proportional, while the size values are interpreted as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SizeProportional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– interprets the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Width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Height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values as proportional while the position values are absolute.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854825" cy="41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925" y="152400"/>
            <a:ext cx="24806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Relative Layout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Relative Layout </a:t>
            </a: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used to position and size views relative to properties of the layout or sibling views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Relative Layout </a:t>
            </a: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does not have the concept of the moving anchor and does not have facilities for positioning elements relative to the bottom or right edges of the layout. 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Relative Layout </a:t>
            </a: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does support positioning elements outside of its own bounds.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Constraints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Positioning and sizing a view within a Relative Layout is done with constraints. A constraint expression can include the following information: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whether the constraint is relative to the parent or to another view.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Property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which property to use as the basis for the constraint.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Factor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the factor to apply to the property value.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Constant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the value to use as an offset of the value.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825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ElementName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the name of the view that the constraint is relative to.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