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EA"/>
    <a:srgbClr val="78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4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4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79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15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2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1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64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15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54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227C-8727-7648-9259-6276CF37E536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855D-BD08-0142-9752-82850E462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8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/>
          <p:cNvSpPr/>
          <p:nvPr/>
        </p:nvSpPr>
        <p:spPr>
          <a:xfrm rot="10800000" flipH="1">
            <a:off x="1559949" y="1698106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平行四辺形 5"/>
          <p:cNvSpPr/>
          <p:nvPr/>
        </p:nvSpPr>
        <p:spPr>
          <a:xfrm rot="10800000" flipH="1">
            <a:off x="3217080" y="1698107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平行四辺形 6"/>
          <p:cNvSpPr/>
          <p:nvPr/>
        </p:nvSpPr>
        <p:spPr>
          <a:xfrm rot="10800000" flipH="1">
            <a:off x="4874211" y="1698108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262" y="1941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99817" y="1941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52445" y="1941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11" name="平行四辺形 10"/>
          <p:cNvSpPr/>
          <p:nvPr/>
        </p:nvSpPr>
        <p:spPr>
          <a:xfrm rot="10800000" flipH="1">
            <a:off x="607413" y="1698106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平行四辺形 12"/>
          <p:cNvSpPr/>
          <p:nvPr/>
        </p:nvSpPr>
        <p:spPr>
          <a:xfrm rot="10800000" flipH="1">
            <a:off x="1109639" y="2774954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平行四辺形 13"/>
          <p:cNvSpPr/>
          <p:nvPr/>
        </p:nvSpPr>
        <p:spPr>
          <a:xfrm rot="10800000" flipH="1">
            <a:off x="2043666" y="2774954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平行四辺形 14"/>
          <p:cNvSpPr/>
          <p:nvPr/>
        </p:nvSpPr>
        <p:spPr>
          <a:xfrm rot="10800000" flipH="1">
            <a:off x="3713510" y="2774956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平行四辺形 15"/>
          <p:cNvSpPr/>
          <p:nvPr/>
        </p:nvSpPr>
        <p:spPr>
          <a:xfrm rot="10800000" flipH="1">
            <a:off x="5370641" y="2774957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平行四辺形 16"/>
          <p:cNvSpPr/>
          <p:nvPr/>
        </p:nvSpPr>
        <p:spPr>
          <a:xfrm rot="10800000" flipH="1">
            <a:off x="6532539" y="1698108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平行四辺形 17"/>
          <p:cNvSpPr/>
          <p:nvPr/>
        </p:nvSpPr>
        <p:spPr>
          <a:xfrm rot="10800000" flipH="1">
            <a:off x="7027772" y="2774954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平行四辺形 18"/>
          <p:cNvSpPr/>
          <p:nvPr/>
        </p:nvSpPr>
        <p:spPr>
          <a:xfrm rot="10800000" flipH="1">
            <a:off x="5867071" y="3851805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平行四辺形 19"/>
          <p:cNvSpPr/>
          <p:nvPr/>
        </p:nvSpPr>
        <p:spPr>
          <a:xfrm rot="10800000" flipH="1">
            <a:off x="7524202" y="3851802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平行四辺形 21"/>
          <p:cNvSpPr/>
          <p:nvPr/>
        </p:nvSpPr>
        <p:spPr>
          <a:xfrm rot="10800000" flipH="1">
            <a:off x="4199817" y="3851806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平行四辺形 22"/>
          <p:cNvSpPr/>
          <p:nvPr/>
        </p:nvSpPr>
        <p:spPr>
          <a:xfrm rot="10800000" flipH="1">
            <a:off x="2552562" y="3850737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平行四辺形 23"/>
          <p:cNvSpPr/>
          <p:nvPr/>
        </p:nvSpPr>
        <p:spPr>
          <a:xfrm rot="10800000" flipH="1">
            <a:off x="1611289" y="3859211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91465" y="30082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33137" y="30082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72070" y="30082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773612" y="40496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129566" y="40496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72435" y="40496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36" name="下カーブ矢印 35"/>
          <p:cNvSpPr/>
          <p:nvPr/>
        </p:nvSpPr>
        <p:spPr>
          <a:xfrm rot="3847086">
            <a:off x="7095066" y="2667000"/>
            <a:ext cx="1066800" cy="387356"/>
          </a:xfrm>
          <a:prstGeom prst="curved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下カーブ矢印 39"/>
          <p:cNvSpPr/>
          <p:nvPr/>
        </p:nvSpPr>
        <p:spPr>
          <a:xfrm rot="4000477" flipV="1">
            <a:off x="1612071" y="3795883"/>
            <a:ext cx="1066800" cy="387356"/>
          </a:xfrm>
          <a:prstGeom prst="curved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右矢印 40"/>
          <p:cNvSpPr/>
          <p:nvPr/>
        </p:nvSpPr>
        <p:spPr>
          <a:xfrm>
            <a:off x="3217080" y="2208220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>
            <a:off x="4933731" y="2208220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>
            <a:off x="1559948" y="2208220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4196229" y="438002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>
            <a:off x="5854557" y="438002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flipH="1">
            <a:off x="5370640" y="333710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flipH="1">
            <a:off x="3615591" y="333710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2799125" y="2613327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4563659" y="2613327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173160" y="2613327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3282827" y="3617529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5011261" y="3617529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655307" y="3617529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4563659" y="550333"/>
            <a:ext cx="2892243" cy="9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右矢印 57"/>
          <p:cNvSpPr/>
          <p:nvPr/>
        </p:nvSpPr>
        <p:spPr>
          <a:xfrm>
            <a:off x="4800268" y="745067"/>
            <a:ext cx="950994" cy="2540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02111" y="725874"/>
            <a:ext cx="15384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00" dirty="0" smtClean="0"/>
              <a:t>: </a:t>
            </a:r>
            <a:r>
              <a:rPr kumimoji="1" lang="ja-JP" altLang="en-US" sz="1300" dirty="0" smtClean="0"/>
              <a:t>折りたたみの方向</a:t>
            </a:r>
            <a:endParaRPr kumimoji="1" lang="ja-JP" altLang="en-US" sz="1300" dirty="0"/>
          </a:p>
        </p:txBody>
      </p:sp>
      <p:sp>
        <p:nvSpPr>
          <p:cNvPr id="60" name="右矢印 59"/>
          <p:cNvSpPr/>
          <p:nvPr/>
        </p:nvSpPr>
        <p:spPr>
          <a:xfrm>
            <a:off x="4800268" y="1045922"/>
            <a:ext cx="950994" cy="2540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802111" y="1031250"/>
            <a:ext cx="15384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00" dirty="0" smtClean="0"/>
              <a:t>: </a:t>
            </a:r>
            <a:r>
              <a:rPr kumimoji="1" lang="ja-JP" altLang="en-US" sz="1300" dirty="0" smtClean="0"/>
              <a:t>情報の伝達方向</a:t>
            </a:r>
            <a:endParaRPr kumimoji="1" lang="ja-JP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8562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4132581" y="563322"/>
            <a:ext cx="2892243" cy="965200"/>
            <a:chOff x="4563659" y="550333"/>
            <a:chExt cx="2892243" cy="965200"/>
          </a:xfrm>
        </p:grpSpPr>
        <p:sp>
          <p:nvSpPr>
            <p:cNvPr id="57" name="正方形/長方形 56"/>
            <p:cNvSpPr/>
            <p:nvPr/>
          </p:nvSpPr>
          <p:spPr>
            <a:xfrm>
              <a:off x="4563659" y="550333"/>
              <a:ext cx="2892243" cy="9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右矢印 57"/>
            <p:cNvSpPr/>
            <p:nvPr/>
          </p:nvSpPr>
          <p:spPr>
            <a:xfrm>
              <a:off x="4800268" y="745067"/>
              <a:ext cx="950994" cy="2540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802111" y="725874"/>
              <a:ext cx="15384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300" dirty="0" smtClean="0"/>
                <a:t>: </a:t>
              </a:r>
              <a:r>
                <a:rPr kumimoji="1" lang="ja-JP" altLang="en-US" sz="1300" dirty="0" smtClean="0"/>
                <a:t>折りたたみの方向</a:t>
              </a:r>
              <a:endParaRPr kumimoji="1" lang="ja-JP" altLang="en-US" sz="1300" dirty="0"/>
            </a:p>
          </p:txBody>
        </p:sp>
        <p:sp>
          <p:nvSpPr>
            <p:cNvPr id="60" name="右矢印 59"/>
            <p:cNvSpPr/>
            <p:nvPr/>
          </p:nvSpPr>
          <p:spPr>
            <a:xfrm>
              <a:off x="4800268" y="1045922"/>
              <a:ext cx="950994" cy="2540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5802111" y="1031250"/>
              <a:ext cx="153848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300" dirty="0" smtClean="0"/>
                <a:t>: </a:t>
              </a:r>
              <a:r>
                <a:rPr kumimoji="1" lang="ja-JP" altLang="en-US" sz="1300" dirty="0" smtClean="0"/>
                <a:t>情報の伝達方向</a:t>
              </a:r>
              <a:endParaRPr kumimoji="1" lang="ja-JP" altLang="en-US" sz="1300" dirty="0"/>
            </a:p>
          </p:txBody>
        </p:sp>
      </p:grpSp>
      <p:sp>
        <p:nvSpPr>
          <p:cNvPr id="4" name="平行四辺形 3"/>
          <p:cNvSpPr/>
          <p:nvPr/>
        </p:nvSpPr>
        <p:spPr>
          <a:xfrm rot="10800000" flipH="1">
            <a:off x="1091459" y="1698106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平行四辺形 5"/>
          <p:cNvSpPr/>
          <p:nvPr/>
        </p:nvSpPr>
        <p:spPr>
          <a:xfrm rot="10800000" flipH="1">
            <a:off x="2748590" y="1698107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平行四辺形 6"/>
          <p:cNvSpPr/>
          <p:nvPr/>
        </p:nvSpPr>
        <p:spPr>
          <a:xfrm rot="10800000" flipH="1">
            <a:off x="4405721" y="1698108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82772" y="1941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31327" y="1941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solidFill>
                  <a:srgbClr val="FF0000"/>
                </a:solidFill>
              </a:rPr>
              <a:t>0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83955" y="1941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11" name="平行四辺形 10"/>
          <p:cNvSpPr/>
          <p:nvPr/>
        </p:nvSpPr>
        <p:spPr>
          <a:xfrm rot="10800000" flipH="1">
            <a:off x="138923" y="1698106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平行四辺形 12"/>
          <p:cNvSpPr/>
          <p:nvPr/>
        </p:nvSpPr>
        <p:spPr>
          <a:xfrm rot="10800000" flipH="1">
            <a:off x="641149" y="2774954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平行四辺形 13"/>
          <p:cNvSpPr/>
          <p:nvPr/>
        </p:nvSpPr>
        <p:spPr>
          <a:xfrm rot="10800000" flipH="1">
            <a:off x="1575176" y="2774954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平行四辺形 14"/>
          <p:cNvSpPr/>
          <p:nvPr/>
        </p:nvSpPr>
        <p:spPr>
          <a:xfrm rot="10800000" flipH="1">
            <a:off x="3245020" y="2774956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平行四辺形 15"/>
          <p:cNvSpPr/>
          <p:nvPr/>
        </p:nvSpPr>
        <p:spPr>
          <a:xfrm rot="10800000" flipH="1">
            <a:off x="4902151" y="2774957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平行四辺形 16"/>
          <p:cNvSpPr/>
          <p:nvPr/>
        </p:nvSpPr>
        <p:spPr>
          <a:xfrm rot="10800000" flipH="1">
            <a:off x="6064049" y="1698108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平行四辺形 17"/>
          <p:cNvSpPr/>
          <p:nvPr/>
        </p:nvSpPr>
        <p:spPr>
          <a:xfrm rot="10800000" flipH="1">
            <a:off x="6559282" y="2774954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平行四辺形 18"/>
          <p:cNvSpPr/>
          <p:nvPr/>
        </p:nvSpPr>
        <p:spPr>
          <a:xfrm rot="10800000" flipH="1">
            <a:off x="5398581" y="3851805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平行四辺形 19"/>
          <p:cNvSpPr/>
          <p:nvPr/>
        </p:nvSpPr>
        <p:spPr>
          <a:xfrm rot="10800000" flipH="1">
            <a:off x="7055712" y="3851802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平行四辺形 21"/>
          <p:cNvSpPr/>
          <p:nvPr/>
        </p:nvSpPr>
        <p:spPr>
          <a:xfrm rot="10800000" flipH="1">
            <a:off x="3731327" y="3851806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平行四辺形 22"/>
          <p:cNvSpPr/>
          <p:nvPr/>
        </p:nvSpPr>
        <p:spPr>
          <a:xfrm rot="10800000" flipH="1">
            <a:off x="2084072" y="3850737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平行四辺形 23"/>
          <p:cNvSpPr/>
          <p:nvPr/>
        </p:nvSpPr>
        <p:spPr>
          <a:xfrm rot="10800000" flipH="1">
            <a:off x="1142799" y="3859211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22975" y="30082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64647" y="30082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solidFill>
                  <a:srgbClr val="FF0000"/>
                </a:solidFill>
              </a:rPr>
              <a:t>0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03580" y="30082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05122" y="40496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61076" y="40496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03945" y="40496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1" lang="en-US" altLang="ja-JP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kumimoji="1" lang="ja-JP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6" name="下カーブ矢印 35"/>
          <p:cNvSpPr/>
          <p:nvPr/>
        </p:nvSpPr>
        <p:spPr>
          <a:xfrm rot="4064532">
            <a:off x="7055045" y="3707867"/>
            <a:ext cx="1066800" cy="387356"/>
          </a:xfrm>
          <a:prstGeom prst="curved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 flipH="1">
            <a:off x="3727739" y="438002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flipH="1">
            <a:off x="5386067" y="438002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4902150" y="333710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3147101" y="333710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2330635" y="2613327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4095169" y="2613327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5704670" y="2613327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2814337" y="3617529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4542771" y="3617529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6186817" y="3617529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 flipH="1">
            <a:off x="2689972" y="2208220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 flipH="1">
            <a:off x="4405721" y="2208220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カーブ矢印 61"/>
          <p:cNvSpPr/>
          <p:nvPr/>
        </p:nvSpPr>
        <p:spPr>
          <a:xfrm rot="4000477" flipV="1">
            <a:off x="609399" y="2669052"/>
            <a:ext cx="1066800" cy="387356"/>
          </a:xfrm>
          <a:prstGeom prst="curved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平行四辺形 62"/>
          <p:cNvSpPr/>
          <p:nvPr/>
        </p:nvSpPr>
        <p:spPr>
          <a:xfrm rot="10800000" flipH="1">
            <a:off x="1633620" y="4936059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平行四辺形 63"/>
          <p:cNvSpPr/>
          <p:nvPr/>
        </p:nvSpPr>
        <p:spPr>
          <a:xfrm rot="10800000" flipH="1">
            <a:off x="2579052" y="4936059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平行四辺形 64"/>
          <p:cNvSpPr/>
          <p:nvPr/>
        </p:nvSpPr>
        <p:spPr>
          <a:xfrm rot="10800000" flipH="1">
            <a:off x="4237633" y="4936060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平行四辺形 65"/>
          <p:cNvSpPr/>
          <p:nvPr/>
        </p:nvSpPr>
        <p:spPr>
          <a:xfrm rot="10800000" flipH="1">
            <a:off x="5884888" y="4936061"/>
            <a:ext cx="2153561" cy="1076848"/>
          </a:xfrm>
          <a:prstGeom prst="parallelogram">
            <a:avLst>
              <a:gd name="adj" fmla="val 4607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平行四辺形 66"/>
          <p:cNvSpPr/>
          <p:nvPr/>
        </p:nvSpPr>
        <p:spPr>
          <a:xfrm rot="10800000" flipH="1">
            <a:off x="7552142" y="4937113"/>
            <a:ext cx="1436253" cy="1076848"/>
          </a:xfrm>
          <a:prstGeom prst="parallelogram">
            <a:avLst>
              <a:gd name="adj" fmla="val 46075"/>
            </a:avLst>
          </a:prstGeom>
          <a:solidFill>
            <a:srgbClr val="78FF83"/>
          </a:solidFill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486092" y="5116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1" lang="en-US" altLang="ja-JP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kumimoji="1" lang="ja-JP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157507" y="5116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/>
              <a:t>0</a:t>
            </a:r>
            <a:endParaRPr kumimoji="1" lang="ja-JP" altLang="en-US" sz="40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814638" y="5116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72" name="右矢印 71"/>
          <p:cNvSpPr/>
          <p:nvPr/>
        </p:nvSpPr>
        <p:spPr>
          <a:xfrm>
            <a:off x="4132581" y="539450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>
            <a:off x="5847826" y="5394504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右矢印 73"/>
          <p:cNvSpPr/>
          <p:nvPr/>
        </p:nvSpPr>
        <p:spPr>
          <a:xfrm>
            <a:off x="7360467" y="5402439"/>
            <a:ext cx="677982" cy="17603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8047490" y="5116418"/>
            <a:ext cx="482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kumimoji="1" lang="ja-JP" altLang="en-US" sz="40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3367954" y="4757504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046163" y="4757504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6787269" y="4757504"/>
            <a:ext cx="236609" cy="483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下カーブ矢印 78"/>
          <p:cNvSpPr/>
          <p:nvPr/>
        </p:nvSpPr>
        <p:spPr>
          <a:xfrm rot="4000477" flipV="1">
            <a:off x="1644793" y="4780422"/>
            <a:ext cx="1066800" cy="387356"/>
          </a:xfrm>
          <a:prstGeom prst="curved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158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40</Words>
  <Application>Microsoft Macintosh PowerPoint</Application>
  <PresentationFormat>画面に合わせる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>電気通信大学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優生 増田</dc:creator>
  <cp:lastModifiedBy>優生 増田</cp:lastModifiedBy>
  <cp:revision>10</cp:revision>
  <dcterms:created xsi:type="dcterms:W3CDTF">2017-02-05T08:24:38Z</dcterms:created>
  <dcterms:modified xsi:type="dcterms:W3CDTF">2017-02-05T16:19:56Z</dcterms:modified>
</cp:coreProperties>
</file>