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4" autoAdjust="0"/>
    <p:restoredTop sz="86408" autoAdjust="0"/>
  </p:normalViewPr>
  <p:slideViewPr>
    <p:cSldViewPr snapToGrid="0" snapToObjects="1">
      <p:cViewPr varScale="1">
        <p:scale>
          <a:sx n="93" d="100"/>
          <a:sy n="93" d="100"/>
        </p:scale>
        <p:origin x="232" y="4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03B93-1EE7-E44D-804B-2BC7CEEA2B34}" type="datetimeFigureOut">
              <a:rPr lang="en-US" smtClean="0"/>
              <a:t>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C712A-0B36-AB41-86EF-70AC6AA262A6}" type="slidenum">
              <a:rPr lang="en-US" smtClean="0"/>
              <a:t>‹#›</a:t>
            </a:fld>
            <a:endParaRPr lang="en-US"/>
          </a:p>
        </p:txBody>
      </p:sp>
    </p:spTree>
    <p:extLst>
      <p:ext uri="{BB962C8B-B14F-4D97-AF65-F5344CB8AC3E}">
        <p14:creationId xmlns:p14="http://schemas.microsoft.com/office/powerpoint/2010/main" val="1420055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Customers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Active Members</a:t>
            </a:r>
            <a:endParaRPr dirty="0"/>
          </a:p>
          <a:p>
            <a:r>
              <a:rPr b="0" dirty="0"/>
              <a:t>No alt text provided</a:t>
            </a:r>
            <a:endParaRPr dirty="0"/>
          </a:p>
          <a:p>
            <a:endParaRPr dirty="0"/>
          </a:p>
          <a:p>
            <a:r>
              <a:rPr b="1" dirty="0"/>
              <a:t>Gross Balance</a:t>
            </a:r>
            <a:endParaRPr dirty="0"/>
          </a:p>
          <a:p>
            <a:r>
              <a:rPr b="0" dirty="0"/>
              <a:t>No alt text provided</a:t>
            </a:r>
            <a:endParaRPr dirty="0"/>
          </a:p>
          <a:p>
            <a:endParaRPr dirty="0"/>
          </a:p>
          <a:p>
            <a:r>
              <a:rPr b="1" dirty="0"/>
              <a:t>Card Holders</a:t>
            </a:r>
            <a:endParaRPr dirty="0"/>
          </a:p>
          <a:p>
            <a:r>
              <a:rPr b="0" dirty="0"/>
              <a:t>No alt text provided</a:t>
            </a:r>
            <a:endParaRPr dirty="0"/>
          </a:p>
          <a:p>
            <a:endParaRPr dirty="0"/>
          </a:p>
          <a:p>
            <a:r>
              <a:rPr b="1" dirty="0"/>
              <a:t>Churn Customers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Churn Analysis by Gender</a:t>
            </a:r>
            <a:endParaRPr dirty="0"/>
          </a:p>
          <a:p>
            <a:r>
              <a:rPr b="0" dirty="0"/>
              <a:t>No alt text provided</a:t>
            </a:r>
            <a:endParaRPr dirty="0"/>
          </a:p>
          <a:p>
            <a:endParaRPr dirty="0"/>
          </a:p>
          <a:p>
            <a:r>
              <a:rPr b="1" dirty="0"/>
              <a:t> Churn by products_number</a:t>
            </a:r>
            <a:endParaRPr dirty="0"/>
          </a:p>
          <a:p>
            <a:r>
              <a:rPr b="0" dirty="0"/>
              <a:t>No alt text provided</a:t>
            </a:r>
            <a:endParaRPr dirty="0"/>
          </a:p>
          <a:p>
            <a:endParaRPr dirty="0"/>
          </a:p>
          <a:p>
            <a:r>
              <a:rPr b="1" dirty="0"/>
              <a:t>Impact of Credit Card Ownership  on churn</a:t>
            </a:r>
            <a:endParaRPr dirty="0"/>
          </a:p>
          <a:p>
            <a:r>
              <a:rPr b="0" dirty="0"/>
              <a:t>No alt text provided</a:t>
            </a:r>
            <a:endParaRPr dirty="0"/>
          </a:p>
          <a:p>
            <a:endParaRPr dirty="0"/>
          </a:p>
          <a:p>
            <a:r>
              <a:rPr b="1" dirty="0"/>
              <a:t>Churn and Active member by tenure</a:t>
            </a:r>
            <a:endParaRPr dirty="0"/>
          </a:p>
          <a:p>
            <a:r>
              <a:rPr b="0" dirty="0"/>
              <a:t>No alt text provided</a:t>
            </a:r>
            <a:endParaRPr dirty="0"/>
          </a:p>
          <a:p>
            <a:endParaRPr dirty="0"/>
          </a:p>
          <a:p>
            <a:r>
              <a:rPr b="1" dirty="0"/>
              <a:t>Churn by Country</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Gender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Credit Score Over Tenure</a:t>
            </a:r>
            <a:endParaRPr dirty="0"/>
          </a:p>
          <a:p>
            <a:r>
              <a:rPr b="0" dirty="0"/>
              <a:t>No alt text provided</a:t>
            </a:r>
            <a:endParaRPr dirty="0"/>
          </a:p>
          <a:p>
            <a:endParaRPr dirty="0"/>
          </a:p>
          <a:p>
            <a:r>
              <a:rPr b="1" dirty="0"/>
              <a:t> credit_score by country</a:t>
            </a:r>
            <a:endParaRPr dirty="0"/>
          </a:p>
          <a:p>
            <a:r>
              <a:rPr b="0" dirty="0"/>
              <a:t>No alt text provided</a:t>
            </a:r>
            <a:endParaRPr dirty="0"/>
          </a:p>
          <a:p>
            <a:endParaRPr dirty="0"/>
          </a:p>
          <a:p>
            <a:r>
              <a:rPr b="1" dirty="0"/>
              <a:t>Credit Card Usage</a:t>
            </a:r>
            <a:endParaRPr dirty="0"/>
          </a:p>
          <a:p>
            <a:r>
              <a:rPr b="0" dirty="0"/>
              <a:t>No alt text provided</a:t>
            </a:r>
            <a:endParaRPr dirty="0"/>
          </a:p>
          <a:p>
            <a:endParaRPr dirty="0"/>
          </a:p>
          <a:p>
            <a:r>
              <a:rPr b="1" dirty="0"/>
              <a:t>Salary and Balance by Age</a:t>
            </a:r>
            <a:endParaRPr dirty="0"/>
          </a:p>
          <a:p>
            <a:r>
              <a:rPr b="0" dirty="0"/>
              <a:t>No alt text provided</a:t>
            </a:r>
            <a:endParaRPr dirty="0"/>
          </a:p>
          <a:p>
            <a:endParaRPr dirty="0"/>
          </a:p>
          <a:p>
            <a:r>
              <a:rPr b="1" dirty="0"/>
              <a:t>Balance by gender and churn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Total Customers</a:t>
            </a:r>
            <a:endParaRPr dirty="0"/>
          </a:p>
          <a:p>
            <a:r>
              <a:rPr b="0" dirty="0"/>
              <a:t>No alt text provided</a:t>
            </a:r>
            <a:endParaRPr dirty="0"/>
          </a:p>
          <a:p>
            <a:endParaRPr dirty="0"/>
          </a:p>
          <a:p>
            <a:r>
              <a:rPr b="1" dirty="0"/>
              <a:t>Active Members</a:t>
            </a:r>
            <a:endParaRPr dirty="0"/>
          </a:p>
          <a:p>
            <a:r>
              <a:rPr b="0" dirty="0"/>
              <a:t>No alt text provided</a:t>
            </a:r>
            <a:endParaRPr dirty="0"/>
          </a:p>
          <a:p>
            <a:endParaRPr dirty="0"/>
          </a:p>
          <a:p>
            <a:r>
              <a:rPr b="1" dirty="0"/>
              <a:t>Gross Balance</a:t>
            </a:r>
            <a:endParaRPr dirty="0"/>
          </a:p>
          <a:p>
            <a:r>
              <a:rPr b="0" dirty="0"/>
              <a:t>No alt text provided</a:t>
            </a:r>
            <a:endParaRPr dirty="0"/>
          </a:p>
          <a:p>
            <a:endParaRPr dirty="0"/>
          </a:p>
          <a:p>
            <a:r>
              <a:rPr b="1" dirty="0"/>
              <a:t>Card Holders</a:t>
            </a:r>
            <a:endParaRPr dirty="0"/>
          </a:p>
          <a:p>
            <a:r>
              <a:rPr b="0" dirty="0"/>
              <a:t>No alt text provided</a:t>
            </a:r>
            <a:endParaRPr dirty="0"/>
          </a:p>
          <a:p>
            <a:endParaRPr dirty="0"/>
          </a:p>
          <a:p>
            <a:r>
              <a:rPr b="1" dirty="0"/>
              <a:t>Churn Customers</a:t>
            </a:r>
            <a:endParaRPr dirty="0"/>
          </a:p>
          <a:p>
            <a:r>
              <a:rPr b="0" dirty="0"/>
              <a:t>No alt text provided</a:t>
            </a:r>
            <a:endParaRPr dirty="0"/>
          </a:p>
          <a:p>
            <a:endParaRPr dirty="0"/>
          </a:p>
          <a:p>
            <a:r>
              <a:rPr b="1" dirty="0"/>
              <a:t>Gender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495e20d-1698-4174-929c-f4628512f5c8?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495e20d-1698-4174-929c-f4628512f5c8/?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495e20d-1698-4174-929c-f4628512f5c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7495e20d-1698-4174-929c-f4628512f5c8/?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Customer Churn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2024-02-17 1:25:11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2024-02-17 12:21:47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ustomers ,textbox ,Active Members ,Gross Balance ,Card Holders ,Churn Customers ,shape ,Churn Analysis by Gender , Churn by products_number ,Impact of Credit Card Ownership  on churn ,Churn and Active member by tenure ,Churn by Country ,pivotTable ,actionButton ,actionButton ,actionButton ,Gend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Credit Score Over Tenure , credit_score by country ,Credit Card Usage ,Salary and Balance by Age ,Balance by gender and churn ,actionButton ,actionButton ,actionButton ,Total Customers ,Active Members ,Gross Balance ,Card Holders ,Churn Customers ,Gend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Detail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lusteredColumnChart. Please refer to the notes on this slide for details">
            <a:hlinkClick r:id="rId3"/>
          </p:cNvPr>
          <p:cNvPicPr>
            <a:picLocks noChangeAspect="1"/>
          </p:cNvPicPr>
          <p:nvPr/>
        </p:nvPicPr>
        <p:blipFill>
          <a:blip r:embed="rId4"/>
          <a:stretch>
            <a:fillRect/>
          </a:stretch>
        </p:blipFill>
        <p:spPr>
          <a:xfrm>
            <a:off x="4572000" y="2190750"/>
            <a:ext cx="3048000" cy="2476500"/>
          </a:xfrm>
          <a:prstGeom prst="rect">
            <a:avLst/>
          </a:prstGeom>
          <a:noFill/>
        </p:spPr>
      </p:pic>
      <p:sp>
        <p:nvSpPr>
          <p:cNvPr id="4" name="Title" hidden="1"/>
          <p:cNvSpPr>
            <a:spLocks noGrp="1"/>
          </p:cNvSpPr>
          <p:nvPr>
            <p:ph type="title"/>
          </p:nvPr>
        </p:nvSpPr>
        <p:spPr/>
        <p:txBody>
          <a:bodyPr/>
          <a:lstStyle/>
          <a:p>
            <a:r>
              <a:t>Tootltip</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245</Words>
  <Application>Microsoft Macintosh PowerPoint</Application>
  <PresentationFormat>Widescreen</PresentationFormat>
  <Paragraphs>108</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Customer Churn Analysis</vt:lpstr>
      <vt:lpstr>Dashboard</vt:lpstr>
      <vt:lpstr>Detail Analysis</vt:lpstr>
      <vt:lpstr>Tootltip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Apoorva Komatineni</cp:lastModifiedBy>
  <cp:revision>4</cp:revision>
  <dcterms:created xsi:type="dcterms:W3CDTF">2016-09-04T11:54:55Z</dcterms:created>
  <dcterms:modified xsi:type="dcterms:W3CDTF">2024-02-17T01:26:59Z</dcterms:modified>
</cp:coreProperties>
</file>