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34"/>
  </p:normalViewPr>
  <p:slideViewPr>
    <p:cSldViewPr snapToGrid="0">
      <p:cViewPr varScale="1">
        <p:scale>
          <a:sx n="125" d="100"/>
          <a:sy n="125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59578-60D6-93CC-82C3-6E91EC340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4EF668-5D42-A03E-2852-74E90A1BA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78F383-677B-BE12-30EE-C4408E38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9DE5-1A2D-414B-A7B4-278A1893010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1D509C-6518-581D-DEDE-7FE3FEE1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C05112-1ACD-1F7A-8413-B4167DB7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DFA7-0296-7B44-AA56-EBDF6EAFB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97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20AD33-16C6-A990-6BC3-835908FB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E05B57-C18D-6B84-A84A-C5EFED460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8CCF3D-D4B1-1E5D-851F-61B13289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9DE5-1A2D-414B-A7B4-278A1893010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C9D836-6217-04A8-5804-542A4B1B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F7D82F-52B0-530B-D90C-97327912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DFA7-0296-7B44-AA56-EBDF6EAFB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53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EFA2AA-A329-5EED-0544-89EAC93B5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C4D18E-7EEF-1798-4A32-FF6AF647D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632001-83BC-D7D6-86D3-9E9733C0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9DE5-1A2D-414B-A7B4-278A1893010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631E81-83BA-02E7-1D5B-E8A76D08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32AFB2-D89B-C2FA-651D-16F920B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DFA7-0296-7B44-AA56-EBDF6EAFB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7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60CF9B-5C6A-B21A-D101-EF6A5FF2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DF8D09-E831-1531-D439-EAC6923B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0123F2-10CD-DAEC-C38D-304F8B02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9DE5-1A2D-414B-A7B4-278A1893010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91D59C-68A0-E43C-D80F-0B2EF778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52F500-D83C-C7FE-46CB-4A658B70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DFA7-0296-7B44-AA56-EBDF6EAFB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19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385FA-F506-969C-48E4-D45D197E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379D10-9356-51A4-DF1D-1C7A0BD4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AD6073-B02D-3B26-8F57-164BBAAC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9DE5-1A2D-414B-A7B4-278A1893010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80D839-15E5-8BBE-3790-867368B9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6E29C9-9F59-3E8E-F74D-B540B184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DFA7-0296-7B44-AA56-EBDF6EAFB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28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CE7AA8-C3AD-9880-6503-1327C3FD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A4690B-0CF8-962C-0432-21EA80479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C9770B-8311-2988-C256-4630183B2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215719-A7A1-473D-FD06-5C0ECDDB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9DE5-1A2D-414B-A7B4-278A1893010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65FBB1-57E5-7F01-BBF8-324A8E82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2F0997-C958-B65F-B9C5-5D762817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DFA7-0296-7B44-AA56-EBDF6EAFB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94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C60F9E-1F33-9597-52CC-627835D4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FEA3CB-C351-2211-A9D1-93629BD56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678294-8B9B-2437-8E50-62AF0D716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A68E01-D3F6-A9E3-0991-559D23AC0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0A7055-4A6F-2A66-C5F5-FFF230A77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CEC6379-2E59-8B61-0F24-F3BEC4E4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9DE5-1A2D-414B-A7B4-278A1893010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7EA2C4-CE62-3A42-12C0-882A219B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E9A6E2-C595-9CAC-F741-54A1B88F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DFA7-0296-7B44-AA56-EBDF6EAFB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5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43AFD0-20BE-E0A0-C7EC-582F0ED7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2D8381-F134-12AE-1C9F-524437CB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9DE5-1A2D-414B-A7B4-278A1893010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2D3421-043C-6B6F-44B2-E334C842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967959-A03C-2645-7F09-1529081C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DFA7-0296-7B44-AA56-EBDF6EAFB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06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4988D1-8B41-5CE5-C7A5-6B6A82F9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9DE5-1A2D-414B-A7B4-278A1893010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17CE78-BEB5-0B4C-EF0C-78C2E99F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1D1AA5-62EE-CD38-CDC1-E8C277B3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DFA7-0296-7B44-AA56-EBDF6EAFB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34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F7C39-0400-AEEB-0C92-A06FE525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BDEC83-693E-7938-6B90-AC4693B55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ADF7BE-DE70-E669-EE22-6F11A880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99CBA2-6D57-DC6E-3227-76D2AEDA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9DE5-1A2D-414B-A7B4-278A1893010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08280-BF34-133B-EDDF-A5AE1E34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FF9F39-7CA9-43E7-E189-8D208B9D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DFA7-0296-7B44-AA56-EBDF6EAFB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21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FA08D-C691-384E-0BEF-7F2F56EF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C7C581-B526-68C9-62E9-F3F4A95CE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1294C6-AF05-8FDE-FDD7-658D1C68A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E563F6-F037-6B0D-AE76-1A6DAE5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9DE5-1A2D-414B-A7B4-278A1893010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085620-0DA8-23D5-4283-D62DD53D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8E4FF3-DB48-531B-A287-88394E36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DFA7-0296-7B44-AA56-EBDF6EAFB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75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A7F7237-C870-6445-5A68-4125B080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46A451-71FC-641D-1639-E85D0AE11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6FEF8D-0E53-D597-33BA-66AD00895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9DE5-1A2D-414B-A7B4-278A18930101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143F5F-A14D-4023-5BFF-8A56839C7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0B4027-2414-75FA-9871-5C612D008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DFA7-0296-7B44-AA56-EBDF6EAFB9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14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6309A-78E0-E437-9AB9-BBAFC54C4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5765DB7-4478-2A3E-CB35-D4F552FF1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9F098-D507-72FC-2660-664596946496}"/>
              </a:ext>
            </a:extLst>
          </p:cNvPr>
          <p:cNvSpPr txBox="1"/>
          <p:nvPr/>
        </p:nvSpPr>
        <p:spPr>
          <a:xfrm>
            <a:off x="4227443" y="552615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ym typeface="Wingdings" panose="05000000000000000000" pitchFamily="2" charset="2"/>
              </a:rPr>
              <a:t>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1020F6-5B4D-FA96-0E30-F1B614E29288}"/>
              </a:ext>
            </a:extLst>
          </p:cNvPr>
          <p:cNvSpPr txBox="1"/>
          <p:nvPr/>
        </p:nvSpPr>
        <p:spPr>
          <a:xfrm>
            <a:off x="5645426" y="588396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90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小松 拓実</dc:creator>
  <cp:lastModifiedBy>小松 拓実</cp:lastModifiedBy>
  <cp:revision>1</cp:revision>
  <dcterms:created xsi:type="dcterms:W3CDTF">2023-08-30T05:48:25Z</dcterms:created>
  <dcterms:modified xsi:type="dcterms:W3CDTF">2023-08-30T05:49:14Z</dcterms:modified>
</cp:coreProperties>
</file>