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8703F51-83E1-4D95-A2D2-F5691B2D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32" y="1704508"/>
            <a:ext cx="4534736" cy="34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4</cp:revision>
  <dcterms:created xsi:type="dcterms:W3CDTF">2018-12-18T11:20:55Z</dcterms:created>
  <dcterms:modified xsi:type="dcterms:W3CDTF">2018-12-18T16:08:16Z</dcterms:modified>
</cp:coreProperties>
</file>