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32E7-5BA6-4676-9AD1-28373795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375FD-48DB-4E96-82B4-621D3E6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45039-E86F-4A4C-9DFB-92A1F0D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F5BDB-54F0-4C22-B946-E526792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A6CB2-B26A-4D02-92E0-655A58A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70AE0-7CF7-424A-A629-2570092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B4E10-769D-4E10-A38B-9FE49512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EB328-D990-4116-933C-5BC6865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DA52-11E3-4480-BC97-FFB1FB4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059-12A7-444F-9A28-8395270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BB0CE9-92EA-4B6A-829A-57E686E5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7A40E-95A7-42BB-8C45-29768620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852BF-DA3D-4B83-90FB-7CCE3A0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33478-C5F7-4E28-8F50-41D62B9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A1AE4-210C-4094-90F7-FC23AC7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EF3E1-C53C-42B4-BD03-F3DE19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0C90-97F1-4D92-8E6C-6EF70FE5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45D-7C5C-4CA4-9C20-C87BEB8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D9E8F-A53F-4C9B-A7F4-1F607BA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C284A-310B-4E4D-8B3D-9B57A7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2E8D6-19FC-4D71-86AA-0A3C4DC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1FC2-4055-45F4-8B19-5764E812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49CD-C93C-4D97-9A34-C463161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7CAC3-FE8F-4912-80F9-BCCCE88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28CBB-623F-4D70-97B4-562A792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868F9-B5D3-441A-9A77-2530062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F952C-900F-4AAE-A8FE-4F92B1AF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FBB8A-8B6C-41B2-B8C7-C51419A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23088-BF32-48D1-BD4E-94CFCF8D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916AF-7E18-452F-868C-65BA207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9ED34-62A2-4C2B-A0C9-3DE1FD2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173-6339-4F7A-A128-BE271A10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F9AA7-5B78-45DB-9ED1-7982ED0F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D6966-1CCD-4B9A-BD8F-4F48CA45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E0908-D829-4473-B7E8-F83ACC37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874988-C9C7-4C72-B401-E24B3C30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AA801-4A41-48C2-8592-24C8C9F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2025C-0B17-44AE-B78A-3AFC9A90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2F6F0-BE94-4110-9F15-098643E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5528-B2D0-41BA-99FD-0F57F22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F383E-8E64-44D1-8245-27B638E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0C73F9-5FD3-4F15-9113-AAA9835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DE2E84-239B-4B65-BE01-4EE4668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044EDF-4C02-46BE-93C4-E838247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0D42-B62F-4E1E-9FC2-281778F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0EB1BD-D825-46D8-83E6-7D54A2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380E-B2A3-4DF6-A0A9-EB7A7055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2B5BF-2D28-463C-B159-AA9C73B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82722-A992-4339-ACF9-59810C95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6AB99-666A-48E6-9671-3C42BF4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BB6C1-06CC-4892-B546-E90C951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EE09F-0174-4E7A-AC6E-0E530C2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38080-5D04-4EC8-878B-7677616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52422-C95D-4018-BB78-E7E90D7A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CFDC2-B5BC-495D-B743-49DF6184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C20E3-5225-4CC4-B5AE-5557C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D50EB-D1B3-4238-9996-90842F6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E51FA-A3EB-4744-B30A-812963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BDB44-B393-4A4B-BA76-7B274DF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FA9BB-A718-4708-AA5E-CC037F6C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65F1A-E002-47B2-A99F-909803F8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D8D7-0196-498D-A30B-71F24360671E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6BAC1-D201-4F43-8BAA-45BB504D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D1A0B-4CD3-4FB2-A4C9-D01ABD11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CC091C-E651-4BA9-A784-9FDC1365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630" y="1672474"/>
            <a:ext cx="4688740" cy="3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2</cp:revision>
  <dcterms:created xsi:type="dcterms:W3CDTF">2018-12-18T11:20:55Z</dcterms:created>
  <dcterms:modified xsi:type="dcterms:W3CDTF">2018-12-18T14:57:38Z</dcterms:modified>
</cp:coreProperties>
</file>