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9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E4109C-3162-4ED7-A2F0-E5AA2B3E5880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8757E0-43F2-44F9-B402-C7FF26461D02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2AA02EF-4BCC-40E6-A46D-4DEDD55F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715" y="1653406"/>
            <a:ext cx="4877815" cy="355118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2392188-78D3-43EB-8A3A-4A4979ED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52" y="1653406"/>
            <a:ext cx="4902211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10</cp:revision>
  <dcterms:created xsi:type="dcterms:W3CDTF">2018-12-17T09:34:28Z</dcterms:created>
  <dcterms:modified xsi:type="dcterms:W3CDTF">2018-12-18T05:24:50Z</dcterms:modified>
</cp:coreProperties>
</file>