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5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62B8E-A36E-4AA3-8657-7580EE17C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CF2D7-8BD0-41A4-8DB4-310D25815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9600-5B59-40BC-9813-1FAB08ADB2B2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195F46-D385-435B-B2A0-4B1BDEA40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7594D-79DB-43C4-89BC-CBCEC065B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E8EF-9E3C-44DD-9B5A-17AC7D6B9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40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8336-34CA-4221-9053-C0BC8870DCAC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11A3-C690-4599-98A5-7B0B6C54A0EA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6B2-FF6C-4509-9BB3-BF97C6CBDA32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9F6B-3314-4A63-A650-F65EF67557ED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1907-B407-4099-AD85-1B0220D5B77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DB9-8EFC-4C7D-8547-D305EF5800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F4E8-0209-477A-AAF9-914D9437B1F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EFD-2E9D-43CF-85B5-C3DC2FB4813B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AD4C-75E6-44DC-951D-195C5D62610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A45-0693-4DD9-A1BF-D38C43BBE34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8435-524E-406A-B952-869207DD961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D976-27D1-473A-A54B-5EBFA6E32C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 err="1"/>
              <a:t>InGaAs</a:t>
            </a:r>
            <a:r>
              <a:rPr kumimoji="1" lang="ja-JP" altLang="en-US" sz="4400" dirty="0"/>
              <a:t>系高利得量子井戸半導体レーザーの開発</a:t>
            </a:r>
            <a:br>
              <a:rPr kumimoji="1" lang="en-US" altLang="ja-JP" sz="4400" dirty="0"/>
            </a:br>
            <a:r>
              <a:rPr kumimoji="1" lang="ja-JP" altLang="en-US" sz="4400" dirty="0"/>
              <a:t>及び評価測定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東京大学大学院理学系研究科</a:t>
            </a:r>
            <a:endParaRPr lang="en-US" altLang="ja-JP" dirty="0"/>
          </a:p>
          <a:p>
            <a:r>
              <a:rPr kumimoji="1" lang="ja-JP" altLang="en-US" dirty="0"/>
              <a:t>物理学専攻</a:t>
            </a:r>
            <a:endParaRPr kumimoji="1" lang="en-US" altLang="ja-JP" dirty="0"/>
          </a:p>
          <a:p>
            <a:r>
              <a:rPr lang="ja-JP" altLang="en-US" dirty="0"/>
              <a:t>小松原望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3BB2B-6B77-479D-AFC9-A284F504676B}"/>
              </a:ext>
            </a:extLst>
          </p:cNvPr>
          <p:cNvSpPr txBox="1"/>
          <p:nvPr/>
        </p:nvSpPr>
        <p:spPr>
          <a:xfrm>
            <a:off x="393032" y="5855368"/>
            <a:ext cx="86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本発表内容は、機密事項の内容を含むため非公開扱いでの対応をお願いします。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50FAC-B8F1-4A18-B6E4-55B6E5821C4D}"/>
              </a:ext>
            </a:extLst>
          </p:cNvPr>
          <p:cNvSpPr txBox="1"/>
          <p:nvPr/>
        </p:nvSpPr>
        <p:spPr>
          <a:xfrm>
            <a:off x="240632" y="264695"/>
            <a:ext cx="38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 17:00~</a:t>
            </a:r>
            <a:r>
              <a:rPr lang="ja-JP" altLang="en-US" dirty="0"/>
              <a:t> </a:t>
            </a:r>
            <a:r>
              <a:rPr lang="en-US" altLang="ja-JP" dirty="0"/>
              <a:t>512</a:t>
            </a:r>
            <a:r>
              <a:rPr lang="ja-JP" altLang="en-US" dirty="0"/>
              <a:t>教室　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2A75DD-B373-4BAD-A0E3-8E95BC532669}"/>
              </a:ext>
            </a:extLst>
          </p:cNvPr>
          <p:cNvSpPr txBox="1"/>
          <p:nvPr/>
        </p:nvSpPr>
        <p:spPr>
          <a:xfrm>
            <a:off x="7387389" y="263968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当発表会外秘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20A6C-DD41-4249-BC73-1CA7F27F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D5600E-2245-4DFB-ABF7-599360A5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序論</a:t>
            </a:r>
            <a:endParaRPr kumimoji="1" lang="en-US" altLang="ja-JP" dirty="0"/>
          </a:p>
          <a:p>
            <a:r>
              <a:rPr lang="ja-JP" altLang="en-US" dirty="0"/>
              <a:t>実験方法</a:t>
            </a:r>
            <a:endParaRPr lang="en-US" altLang="ja-JP" dirty="0"/>
          </a:p>
          <a:p>
            <a:r>
              <a:rPr lang="ja-JP" altLang="en-US" dirty="0"/>
              <a:t>実験結果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BB4BDA-4981-4FCA-BC61-74EC700F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E370-763C-4A41-9D7C-EA97306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9E47F-E8DF-4905-9054-A44A956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8E16F8-6D0B-42E5-8FBD-14EFE01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7C327-C96F-412E-A3DB-87CE3BE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6D4EE-164C-4E0F-835E-9EDA2301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84A93F-BF8D-4729-8019-EB42449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5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63FF2-67F8-4932-9FCA-90391715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39E95-3A50-48D1-AE1F-33C7DCE0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C78F7-2C69-41A2-8A35-659D6D35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56</TotalTime>
  <Words>65</Words>
  <Application>Microsoft Office PowerPoint</Application>
  <PresentationFormat>画面に合わせる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游ゴシック</vt:lpstr>
      <vt:lpstr>Arial</vt:lpstr>
      <vt:lpstr>Office テーマ</vt:lpstr>
      <vt:lpstr>InGaAs系高利得量子井戸半導体レーザーの開発 及び評価測定</vt:lpstr>
      <vt:lpstr>目次</vt:lpstr>
      <vt:lpstr>背景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InGaAs系高利得量子井戸半導体レーザーの開発 及び評価測定</dc:title>
  <dc:creator>N</dc:creator>
  <cp:lastModifiedBy>N</cp:lastModifiedBy>
  <cp:revision>7</cp:revision>
  <dcterms:created xsi:type="dcterms:W3CDTF">2019-01-05T08:06:48Z</dcterms:created>
  <dcterms:modified xsi:type="dcterms:W3CDTF">2019-01-05T09:02:48Z</dcterms:modified>
</cp:coreProperties>
</file>