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9CDE1BA-BC09-48A0-8158-F14A2EAA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53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9</cp:revision>
  <dcterms:created xsi:type="dcterms:W3CDTF">2018-12-18T11:20:55Z</dcterms:created>
  <dcterms:modified xsi:type="dcterms:W3CDTF">2018-12-19T06:49:14Z</dcterms:modified>
</cp:coreProperties>
</file>