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84" y="1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DD644DE-0E86-4570-AA08-8520197E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60" y="1672474"/>
            <a:ext cx="4688740" cy="35130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3327930-3EF1-4B32-AA73-A9BD4B0F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68" y="1723576"/>
            <a:ext cx="5868930" cy="34108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A93B4-7BD6-4F64-8412-C667009D3E5C}"/>
              </a:ext>
            </a:extLst>
          </p:cNvPr>
          <p:cNvSpPr txBox="1"/>
          <p:nvPr/>
        </p:nvSpPr>
        <p:spPr>
          <a:xfrm>
            <a:off x="149104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27AFB6-F108-4DA6-B4FC-16F2E384A395}"/>
              </a:ext>
            </a:extLst>
          </p:cNvPr>
          <p:cNvSpPr txBox="1"/>
          <p:nvPr/>
        </p:nvSpPr>
        <p:spPr>
          <a:xfrm>
            <a:off x="5721179" y="1375760"/>
            <a:ext cx="169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6</cp:revision>
  <dcterms:created xsi:type="dcterms:W3CDTF">2018-12-18T11:20:55Z</dcterms:created>
  <dcterms:modified xsi:type="dcterms:W3CDTF">2018-12-19T05:19:30Z</dcterms:modified>
</cp:coreProperties>
</file>