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9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BAC23-5C5C-4369-B35C-08390969A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71F30-2F58-4098-841D-2353BFD2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B4D53-C493-4B88-9295-EA14F89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66867-5BF7-4722-87B5-C5CB80CD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CEE41-530B-48E1-BB0C-A8F5D220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3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F7D64-4F46-49E2-B97D-CF4DE0A0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EBDAF7-91AF-4E40-9CE6-8A57A562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7B67E3-8016-4610-AB66-C2B15589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7B7CE-B76F-4A3D-8ED7-765DC5D0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59F514-6586-4508-A271-D3F8CB97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2BFCBE-D9AC-4FF7-B0B2-A12CCF74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0C8E7-3574-435D-B3EF-B8773EDF1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EF658-81AF-4C55-83D5-BAD51470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4719B-2DE1-431E-ACD7-D2A58F27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6A12E-E85A-40AC-8876-2DB32E95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9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7DD90-3E0B-420A-8306-70736C2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835DF6-1A5A-4CD7-8F29-08AF84CE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F4CEB-7229-428B-AC16-27782C72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E1BC47-9E7A-47F4-B6AC-6F516EF0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19A67C-44A8-4D6D-8935-60C4B33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E5D71-BC08-4B09-8C89-276DA3B5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1B6800-2215-47EB-9FBC-7E70B0F8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5DA73-AB53-4849-B6AC-E5041209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7630F-D758-4027-A7DA-1DDE09A0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498CA-29F1-4C96-946D-A5408F94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D2963-6E41-4B38-8240-8E085839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3B81C-CEF2-4206-A596-ADF7E2DB9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23DD9D-C349-44B7-8B74-35BC2E6B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B4868-AD0C-4134-B071-2E7C9BE3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6DF-BED2-4F1C-B8F4-EA088C1A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DC6861-0952-4FA3-9CEA-53286381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67CBC-84CC-4D76-BC72-7F869975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070107-DE43-450C-86F0-CB2989D7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00608B-8C25-4D2D-88C4-6D180753A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9B360-E793-4414-A56B-33F89F63D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FC7450-6443-48F1-9E03-C2EDB6EC5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5F46-5A51-41ED-BA1F-3BDE97E9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A9C721-7447-41F6-8E28-56B7128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67A32-09F4-4D3B-B9D5-44CC8C1C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6EE0-A08F-4383-97CA-57C9C250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11D87E-88A4-4AC8-86A2-3277341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17D8BB-2F4E-43D4-A309-677DEEA8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ACDBB-49C2-42ED-BB42-3AFC75A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A324385-26CB-42B0-A80D-0193F47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6A7B38-D192-4AD6-A7B2-EEE6D7DE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4D954-DFD0-47B6-85EE-98E0BD9C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8467A-CDB2-4828-8AB8-46CCA43C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94230-1500-4A69-840D-B3202309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4DF2-5B33-4E82-A8E5-2B5CD0A3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BFA80F-E5B1-4458-B040-DF7ECC24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C18B27-6B3B-4D5D-8831-75FEFDFF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53CFCE-25B7-4EE9-9A10-D70F50BD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15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377BD9-EA08-42F4-806F-7ACC93D9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ECFBE1-BB96-42CA-9C3E-C917D7A7B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C8C01-224C-4393-ACD6-B192348CE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97EFAD-DF34-479C-88EB-DE355CC4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CC134-2967-422B-B853-3ADD4DC9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F2D4F-2BD2-4557-BCBE-77A18195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52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30E0B1-ACAF-46F4-A990-EEBCDF43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3B851-611B-47BF-ADD7-D9D4E3AF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8F61C-3F29-433C-BB78-B3604A9DD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519D-86BB-414E-9FF5-E7DCE9E22D90}" type="datetimeFigureOut">
              <a:rPr kumimoji="1" lang="ja-JP" altLang="en-US" smtClean="0"/>
              <a:t>2018/12/18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C6AF1-A456-4EDF-B5F7-B4837329D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347C1-538B-418E-ABC0-4335F0432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E43D-EB31-49C1-AF7B-0E41D5E178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06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E4109C-3162-4ED7-A2F0-E5AA2B3E5880}"/>
              </a:ext>
            </a:extLst>
          </p:cNvPr>
          <p:cNvSpPr txBox="1"/>
          <p:nvPr/>
        </p:nvSpPr>
        <p:spPr>
          <a:xfrm>
            <a:off x="1638300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8757E0-43F2-44F9-B402-C7FF26461D02}"/>
              </a:ext>
            </a:extLst>
          </p:cNvPr>
          <p:cNvSpPr txBox="1"/>
          <p:nvPr/>
        </p:nvSpPr>
        <p:spPr>
          <a:xfrm>
            <a:off x="6235946" y="1489509"/>
            <a:ext cx="104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83FF8FA-CB94-470D-B9DD-18916E8C1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3406"/>
            <a:ext cx="4877815" cy="355118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4E95FF6-3B1B-417A-973C-08A830C0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484" y="1653406"/>
            <a:ext cx="4851893" cy="35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2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5</cp:revision>
  <dcterms:created xsi:type="dcterms:W3CDTF">2018-12-17T09:34:28Z</dcterms:created>
  <dcterms:modified xsi:type="dcterms:W3CDTF">2018-12-18T04:28:06Z</dcterms:modified>
</cp:coreProperties>
</file>