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9493" autoAdjust="0"/>
  </p:normalViewPr>
  <p:slideViewPr>
    <p:cSldViewPr snapToObjects="1">
      <p:cViewPr varScale="1">
        <p:scale>
          <a:sx n="79" d="100"/>
          <a:sy n="79" d="100"/>
        </p:scale>
        <p:origin x="568" y="20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FA79561D-F4B1-BC48-AC7A-BED23261CAD6}"/>
              </a:ext>
            </a:extLst>
          </p:cNvPr>
          <p:cNvGrpSpPr/>
          <p:nvPr/>
        </p:nvGrpSpPr>
        <p:grpSpPr>
          <a:xfrm>
            <a:off x="2764117" y="2299838"/>
            <a:ext cx="3405124" cy="2627398"/>
            <a:chOff x="2764117" y="2299838"/>
            <a:chExt cx="3405124" cy="2627398"/>
          </a:xfrm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C69AE177-6733-6E49-9B7C-57F658E79AB6}"/>
                </a:ext>
              </a:extLst>
            </p:cNvPr>
            <p:cNvCxnSpPr/>
            <p:nvPr/>
          </p:nvCxnSpPr>
          <p:spPr>
            <a:xfrm>
              <a:off x="3952591" y="2547870"/>
              <a:ext cx="0" cy="12005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64E6454D-1A6D-1743-A879-9144B0510D91}"/>
                </a:ext>
              </a:extLst>
            </p:cNvPr>
            <p:cNvGrpSpPr/>
            <p:nvPr/>
          </p:nvGrpSpPr>
          <p:grpSpPr>
            <a:xfrm>
              <a:off x="3563888" y="2420888"/>
              <a:ext cx="2605353" cy="2506348"/>
              <a:chOff x="199034" y="766073"/>
              <a:chExt cx="3934831" cy="3785307"/>
            </a:xfrm>
          </p:grpSpPr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C50E479-3C96-044B-9049-CD33502410A6}"/>
                  </a:ext>
                </a:extLst>
              </p:cNvPr>
              <p:cNvSpPr txBox="1"/>
              <p:nvPr/>
            </p:nvSpPr>
            <p:spPr>
              <a:xfrm>
                <a:off x="1918692" y="766073"/>
                <a:ext cx="2101880" cy="46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 </a:t>
                </a:r>
                <a:r>
                  <a:rPr kumimoji="1" lang="ja-JP" altLang="en-US" sz="1400"/>
                  <a:t>リッジ幅</a:t>
                </a:r>
                <a:r>
                  <a:rPr kumimoji="1" lang="en-US" altLang="ja-JP" sz="1400" dirty="0"/>
                  <a:t>w</a:t>
                </a:r>
                <a:endParaRPr kumimoji="1" lang="ja-JP" altLang="en-US" sz="1400" dirty="0"/>
              </a:p>
            </p:txBody>
          </p:sp>
          <p:sp>
            <p:nvSpPr>
              <p:cNvPr id="137" name="直方体 136">
                <a:extLst>
                  <a:ext uri="{FF2B5EF4-FFF2-40B4-BE49-F238E27FC236}">
                    <a16:creationId xmlns:a16="http://schemas.microsoft.com/office/drawing/2014/main" id="{D478B7BF-9409-AA47-BE2B-E86A3257FBF1}"/>
                  </a:ext>
                </a:extLst>
              </p:cNvPr>
              <p:cNvSpPr/>
              <p:nvPr/>
            </p:nvSpPr>
            <p:spPr>
              <a:xfrm>
                <a:off x="199034" y="3698621"/>
                <a:ext cx="3934422" cy="852759"/>
              </a:xfrm>
              <a:prstGeom prst="cube">
                <a:avLst>
                  <a:gd name="adj" fmla="val 6693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直方体 137">
                <a:extLst>
                  <a:ext uri="{FF2B5EF4-FFF2-40B4-BE49-F238E27FC236}">
                    <a16:creationId xmlns:a16="http://schemas.microsoft.com/office/drawing/2014/main" id="{F00A7E24-10FD-6D4A-BDAA-173FC29A3CCC}"/>
                  </a:ext>
                </a:extLst>
              </p:cNvPr>
              <p:cNvSpPr/>
              <p:nvPr/>
            </p:nvSpPr>
            <p:spPr>
              <a:xfrm>
                <a:off x="199443" y="1959917"/>
                <a:ext cx="3934422" cy="2305895"/>
              </a:xfrm>
              <a:prstGeom prst="cub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直方体 138">
                <a:extLst>
                  <a:ext uri="{FF2B5EF4-FFF2-40B4-BE49-F238E27FC236}">
                    <a16:creationId xmlns:a16="http://schemas.microsoft.com/office/drawing/2014/main" id="{96D5857A-022A-D247-B990-32C4FE94EE22}"/>
                  </a:ext>
                </a:extLst>
              </p:cNvPr>
              <p:cNvSpPr/>
              <p:nvPr/>
            </p:nvSpPr>
            <p:spPr>
              <a:xfrm>
                <a:off x="1016730" y="1722800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直方体 139">
                <a:extLst>
                  <a:ext uri="{FF2B5EF4-FFF2-40B4-BE49-F238E27FC236}">
                    <a16:creationId xmlns:a16="http://schemas.microsoft.com/office/drawing/2014/main" id="{20A791EA-86B9-2342-A47F-DBE2CA22407C}"/>
                  </a:ext>
                </a:extLst>
              </p:cNvPr>
              <p:cNvSpPr/>
              <p:nvPr/>
            </p:nvSpPr>
            <p:spPr>
              <a:xfrm>
                <a:off x="199034" y="1703388"/>
                <a:ext cx="1152128" cy="834235"/>
              </a:xfrm>
              <a:prstGeom prst="cube">
                <a:avLst>
                  <a:gd name="adj" fmla="val 7013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F6C3D60F-2AF1-C744-BE75-E5C8E74C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693" y="1137845"/>
                <a:ext cx="57604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直方体 141">
                <a:extLst>
                  <a:ext uri="{FF2B5EF4-FFF2-40B4-BE49-F238E27FC236}">
                    <a16:creationId xmlns:a16="http://schemas.microsoft.com/office/drawing/2014/main" id="{596F7014-1799-C542-B0A6-6445EC4BC612}"/>
                  </a:ext>
                </a:extLst>
              </p:cNvPr>
              <p:cNvSpPr/>
              <p:nvPr/>
            </p:nvSpPr>
            <p:spPr>
              <a:xfrm>
                <a:off x="1016729" y="1467956"/>
                <a:ext cx="1152127" cy="834235"/>
              </a:xfrm>
              <a:prstGeom prst="cube">
                <a:avLst>
                  <a:gd name="adj" fmla="val 6990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143" name="直方体 142">
                <a:extLst>
                  <a:ext uri="{FF2B5EF4-FFF2-40B4-BE49-F238E27FC236}">
                    <a16:creationId xmlns:a16="http://schemas.microsoft.com/office/drawing/2014/main" id="{55A2C740-B630-A641-B0E1-49457B9B5E78}"/>
                  </a:ext>
                </a:extLst>
              </p:cNvPr>
              <p:cNvSpPr/>
              <p:nvPr/>
            </p:nvSpPr>
            <p:spPr>
              <a:xfrm>
                <a:off x="1735065" y="1734017"/>
                <a:ext cx="679498" cy="637977"/>
              </a:xfrm>
              <a:prstGeom prst="cube">
                <a:avLst>
                  <a:gd name="adj" fmla="val 2594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直方体 143">
                <a:extLst>
                  <a:ext uri="{FF2B5EF4-FFF2-40B4-BE49-F238E27FC236}">
                    <a16:creationId xmlns:a16="http://schemas.microsoft.com/office/drawing/2014/main" id="{2BE1004C-B130-F342-B3DC-4DD36B0A4791}"/>
                  </a:ext>
                </a:extLst>
              </p:cNvPr>
              <p:cNvSpPr/>
              <p:nvPr/>
            </p:nvSpPr>
            <p:spPr>
              <a:xfrm>
                <a:off x="1999233" y="1721300"/>
                <a:ext cx="2134632" cy="834235"/>
              </a:xfrm>
              <a:prstGeom prst="cube">
                <a:avLst>
                  <a:gd name="adj" fmla="val 6933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直方体 144">
                <a:extLst>
                  <a:ext uri="{FF2B5EF4-FFF2-40B4-BE49-F238E27FC236}">
                    <a16:creationId xmlns:a16="http://schemas.microsoft.com/office/drawing/2014/main" id="{65260B59-EEAF-174A-8867-6C42CBF9DB51}"/>
                  </a:ext>
                </a:extLst>
              </p:cNvPr>
              <p:cNvSpPr/>
              <p:nvPr/>
            </p:nvSpPr>
            <p:spPr>
              <a:xfrm>
                <a:off x="2116393" y="1632991"/>
                <a:ext cx="1396949" cy="548048"/>
              </a:xfrm>
              <a:prstGeom prst="cube">
                <a:avLst>
                  <a:gd name="adj" fmla="val 60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127B92D4-3EA9-7C49-AE67-0BC2BEB5F8EB}"/>
                  </a:ext>
                </a:extLst>
              </p:cNvPr>
              <p:cNvSpPr/>
              <p:nvPr/>
            </p:nvSpPr>
            <p:spPr>
              <a:xfrm>
                <a:off x="989852" y="2655959"/>
                <a:ext cx="602942" cy="1766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円/楕円 146">
                <a:extLst>
                  <a:ext uri="{FF2B5EF4-FFF2-40B4-BE49-F238E27FC236}">
                    <a16:creationId xmlns:a16="http://schemas.microsoft.com/office/drawing/2014/main" id="{D7452E04-F0A1-5F42-BB07-40FEBDAD21D4}"/>
                  </a:ext>
                </a:extLst>
              </p:cNvPr>
              <p:cNvSpPr/>
              <p:nvPr/>
            </p:nvSpPr>
            <p:spPr>
              <a:xfrm>
                <a:off x="1114345" y="2721425"/>
                <a:ext cx="353957" cy="457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5DEE66DE-C669-5C46-8011-B3B45A0F9707}"/>
                  </a:ext>
                </a:extLst>
              </p:cNvPr>
              <p:cNvSpPr/>
              <p:nvPr/>
            </p:nvSpPr>
            <p:spPr>
              <a:xfrm>
                <a:off x="835071" y="2610611"/>
                <a:ext cx="912504" cy="2673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3D29ED2-C42C-CF4B-8B82-C2F610355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5853" y="1134977"/>
                <a:ext cx="442840" cy="4428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67ABD917-4E98-D14F-A503-63785ED74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0727" y="1108425"/>
                <a:ext cx="448074" cy="4326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FBD99B56-B489-4C4F-9448-2656BB0E3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919" y="2307899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63B665AF-5ED1-C54D-BE60-9F3524F999EC}"/>
                  </a:ext>
                </a:extLst>
              </p:cNvPr>
              <p:cNvCxnSpPr/>
              <p:nvPr/>
            </p:nvCxnSpPr>
            <p:spPr>
              <a:xfrm>
                <a:off x="1319968" y="2302029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AF036FC7-42AA-3142-B26F-78D11D8C9E02}"/>
                  </a:ext>
                </a:extLst>
              </p:cNvPr>
              <p:cNvCxnSpPr/>
              <p:nvPr/>
            </p:nvCxnSpPr>
            <p:spPr>
              <a:xfrm>
                <a:off x="1187624" y="2302028"/>
                <a:ext cx="28683" cy="19579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C8F06EF1-69EA-404B-AA40-1715A5AE7143}"/>
                </a:ext>
              </a:extLst>
            </p:cNvPr>
            <p:cNvSpPr txBox="1"/>
            <p:nvPr/>
          </p:nvSpPr>
          <p:spPr>
            <a:xfrm>
              <a:off x="2764117" y="229983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共振器長</a:t>
              </a:r>
              <a:r>
                <a:rPr kumimoji="1" lang="en-US" altLang="ja-JP" dirty="0"/>
                <a:t> : L</a:t>
              </a:r>
              <a:endParaRPr kumimoji="1" lang="ja-JP" altLang="en-US" dirty="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102E2466-9C4B-3F4B-A7A7-43658D301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362" y="2689910"/>
              <a:ext cx="381698" cy="3816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E47660D-AAA7-BB47-88F2-DF888A975428}"/>
                </a:ext>
              </a:extLst>
            </p:cNvPr>
            <p:cNvCxnSpPr/>
            <p:nvPr/>
          </p:nvCxnSpPr>
          <p:spPr>
            <a:xfrm>
              <a:off x="3571073" y="2873967"/>
              <a:ext cx="0" cy="120050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98</Words>
  <Application>Microsoft Macintosh PowerPoint</Application>
  <PresentationFormat>画面に合わせる (4:3)</PresentationFormat>
  <Paragraphs>39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172</cp:revision>
  <cp:lastPrinted>2018-11-15T10:06:13Z</cp:lastPrinted>
  <dcterms:created xsi:type="dcterms:W3CDTF">2018-11-05T16:49:45Z</dcterms:created>
  <dcterms:modified xsi:type="dcterms:W3CDTF">2018-12-15T09:28:52Z</dcterms:modified>
</cp:coreProperties>
</file>