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8BF033-1F89-4BF7-800C-7075B4A0E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68" b="47115"/>
          <a:stretch/>
        </p:blipFill>
        <p:spPr>
          <a:xfrm>
            <a:off x="2302042" y="1899987"/>
            <a:ext cx="4812632" cy="27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2018-12-20T07:14:34Z</dcterms:created>
  <dcterms:modified xsi:type="dcterms:W3CDTF">2018-12-20T07:25:28Z</dcterms:modified>
</cp:coreProperties>
</file>