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5"/>
  </p:notesMasterIdLst>
  <p:handoutMasterIdLst>
    <p:handoutMasterId r:id="rId6"/>
  </p:handoutMasterIdLst>
  <p:sldIdLst>
    <p:sldId id="272" r:id="rId2"/>
    <p:sldId id="274" r:id="rId3"/>
    <p:sldId id="273" r:id="rId4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4"/>
    <p:restoredTop sz="89493" autoAdjust="0"/>
  </p:normalViewPr>
  <p:slideViewPr>
    <p:cSldViewPr snapToObjects="1">
      <p:cViewPr varScale="1">
        <p:scale>
          <a:sx n="84" d="100"/>
          <a:sy n="84" d="100"/>
        </p:scale>
        <p:origin x="392" y="176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F82DB8-364D-5841-AEBA-41908750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9C3B55-233B-4040-BAF8-D1463568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6EBD6D-B08E-5C42-97CC-C1F49E526E87}"/>
              </a:ext>
            </a:extLst>
          </p:cNvPr>
          <p:cNvGrpSpPr/>
          <p:nvPr/>
        </p:nvGrpSpPr>
        <p:grpSpPr>
          <a:xfrm>
            <a:off x="5792744" y="1011217"/>
            <a:ext cx="2564948" cy="2068702"/>
            <a:chOff x="2903023" y="1351600"/>
            <a:chExt cx="2564948" cy="206870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DD82E7B-3CE6-C243-B119-BC1C7B945313}"/>
                </a:ext>
              </a:extLst>
            </p:cNvPr>
            <p:cNvGrpSpPr/>
            <p:nvPr/>
          </p:nvGrpSpPr>
          <p:grpSpPr>
            <a:xfrm>
              <a:off x="2903023" y="1351600"/>
              <a:ext cx="2564948" cy="2068702"/>
              <a:chOff x="4393393" y="3473923"/>
              <a:chExt cx="3934832" cy="3083424"/>
            </a:xfrm>
          </p:grpSpPr>
          <p:sp>
            <p:nvSpPr>
              <p:cNvPr id="22" name="直方体 21">
                <a:extLst>
                  <a:ext uri="{FF2B5EF4-FFF2-40B4-BE49-F238E27FC236}">
                    <a16:creationId xmlns:a16="http://schemas.microsoft.com/office/drawing/2014/main" id="{06994C26-5CCA-8C48-8BB3-94865B461BD2}"/>
                  </a:ext>
                </a:extLst>
              </p:cNvPr>
              <p:cNvSpPr/>
              <p:nvPr/>
            </p:nvSpPr>
            <p:spPr>
              <a:xfrm>
                <a:off x="4393394" y="5704588"/>
                <a:ext cx="3934422" cy="852759"/>
              </a:xfrm>
              <a:prstGeom prst="cube">
                <a:avLst>
                  <a:gd name="adj" fmla="val 6693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Au</a:t>
                </a:r>
              </a:p>
            </p:txBody>
          </p:sp>
          <p:sp>
            <p:nvSpPr>
              <p:cNvPr id="23" name="直方体 22">
                <a:extLst>
                  <a:ext uri="{FF2B5EF4-FFF2-40B4-BE49-F238E27FC236}">
                    <a16:creationId xmlns:a16="http://schemas.microsoft.com/office/drawing/2014/main" id="{FB65C596-2183-C64A-8F16-CDEC9BB0BD60}"/>
                  </a:ext>
                </a:extLst>
              </p:cNvPr>
              <p:cNvSpPr/>
              <p:nvPr/>
            </p:nvSpPr>
            <p:spPr>
              <a:xfrm>
                <a:off x="4393803" y="3965884"/>
                <a:ext cx="3934422" cy="2305895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直方体 23">
                <a:extLst>
                  <a:ext uri="{FF2B5EF4-FFF2-40B4-BE49-F238E27FC236}">
                    <a16:creationId xmlns:a16="http://schemas.microsoft.com/office/drawing/2014/main" id="{7A354021-A9A6-0942-9BDF-22A51FD41F53}"/>
                  </a:ext>
                </a:extLst>
              </p:cNvPr>
              <p:cNvSpPr/>
              <p:nvPr/>
            </p:nvSpPr>
            <p:spPr>
              <a:xfrm>
                <a:off x="5211090" y="3728767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直方体 24">
                <a:extLst>
                  <a:ext uri="{FF2B5EF4-FFF2-40B4-BE49-F238E27FC236}">
                    <a16:creationId xmlns:a16="http://schemas.microsoft.com/office/drawing/2014/main" id="{8B16915F-D1B6-EB47-8EEC-B528C53D02E1}"/>
                  </a:ext>
                </a:extLst>
              </p:cNvPr>
              <p:cNvSpPr/>
              <p:nvPr/>
            </p:nvSpPr>
            <p:spPr>
              <a:xfrm>
                <a:off x="4393393" y="3709355"/>
                <a:ext cx="3934831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直方体 25">
                <a:extLst>
                  <a:ext uri="{FF2B5EF4-FFF2-40B4-BE49-F238E27FC236}">
                    <a16:creationId xmlns:a16="http://schemas.microsoft.com/office/drawing/2014/main" id="{A7226218-B820-9641-84E8-546004B7F587}"/>
                  </a:ext>
                </a:extLst>
              </p:cNvPr>
              <p:cNvSpPr/>
              <p:nvPr/>
            </p:nvSpPr>
            <p:spPr>
              <a:xfrm>
                <a:off x="5211090" y="3473923"/>
                <a:ext cx="1152128" cy="834235"/>
              </a:xfrm>
              <a:prstGeom prst="cube">
                <a:avLst>
                  <a:gd name="adj" fmla="val 6990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/>
                  <a:t>Au</a:t>
                </a:r>
                <a:endParaRPr kumimoji="1" lang="ja-JP" altLang="en-US" sz="1100"/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:a16="http://schemas.microsoft.com/office/drawing/2014/main" id="{C2BB702C-1B3C-AB43-9FB5-3A1A501B841D}"/>
                  </a:ext>
                </a:extLst>
              </p:cNvPr>
              <p:cNvSpPr/>
              <p:nvPr/>
            </p:nvSpPr>
            <p:spPr>
              <a:xfrm>
                <a:off x="5976811" y="3684669"/>
                <a:ext cx="679498" cy="424779"/>
              </a:xfrm>
              <a:prstGeom prst="cube">
                <a:avLst>
                  <a:gd name="adj" fmla="val 4260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直方体 27">
                <a:extLst>
                  <a:ext uri="{FF2B5EF4-FFF2-40B4-BE49-F238E27FC236}">
                    <a16:creationId xmlns:a16="http://schemas.microsoft.com/office/drawing/2014/main" id="{0922164B-3E3B-A64C-882C-EC9209902D97}"/>
                  </a:ext>
                </a:extLst>
              </p:cNvPr>
              <p:cNvSpPr/>
              <p:nvPr/>
            </p:nvSpPr>
            <p:spPr>
              <a:xfrm>
                <a:off x="6310753" y="3638958"/>
                <a:ext cx="1396949" cy="548048"/>
              </a:xfrm>
              <a:prstGeom prst="cube">
                <a:avLst>
                  <a:gd name="adj" fmla="val 60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3E24C733-7EFD-9C4E-A90C-6DA5EE0D9265}"/>
                  </a:ext>
                </a:extLst>
              </p:cNvPr>
              <p:cNvSpPr/>
              <p:nvPr/>
            </p:nvSpPr>
            <p:spPr>
              <a:xfrm>
                <a:off x="5184212" y="4661926"/>
                <a:ext cx="602942" cy="176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0E76DFB-F11E-C847-A145-39CB8A0D3578}"/>
                  </a:ext>
                </a:extLst>
              </p:cNvPr>
              <p:cNvSpPr/>
              <p:nvPr/>
            </p:nvSpPr>
            <p:spPr>
              <a:xfrm>
                <a:off x="5308705" y="4727392"/>
                <a:ext cx="353957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8EC2E15E-DAB7-3B45-86D8-5957075A4A2A}"/>
                  </a:ext>
                </a:extLst>
              </p:cNvPr>
              <p:cNvSpPr/>
              <p:nvPr/>
            </p:nvSpPr>
            <p:spPr>
              <a:xfrm>
                <a:off x="5029431" y="4616578"/>
                <a:ext cx="912504" cy="2673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8BD09B4-9BDF-DD45-8CAB-935F96EB5401}"/>
                </a:ext>
              </a:extLst>
            </p:cNvPr>
            <p:cNvCxnSpPr/>
            <p:nvPr/>
          </p:nvCxnSpPr>
          <p:spPr>
            <a:xfrm>
              <a:off x="3633901" y="1917098"/>
              <a:ext cx="18992" cy="12963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156EE41C-8031-0946-919B-F8675BD25F7D}"/>
                </a:ext>
              </a:extLst>
            </p:cNvPr>
            <p:cNvCxnSpPr/>
            <p:nvPr/>
          </p:nvCxnSpPr>
          <p:spPr>
            <a:xfrm>
              <a:off x="3546273" y="1917098"/>
              <a:ext cx="18992" cy="12963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F3A3027-8C10-654D-A71C-AE390D758701}"/>
                </a:ext>
              </a:extLst>
            </p:cNvPr>
            <p:cNvCxnSpPr/>
            <p:nvPr/>
          </p:nvCxnSpPr>
          <p:spPr>
            <a:xfrm>
              <a:off x="3592026" y="1908134"/>
              <a:ext cx="18992" cy="12963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18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FA79561D-F4B1-BC48-AC7A-BED23261CAD6}"/>
              </a:ext>
            </a:extLst>
          </p:cNvPr>
          <p:cNvGrpSpPr/>
          <p:nvPr/>
        </p:nvGrpSpPr>
        <p:grpSpPr>
          <a:xfrm>
            <a:off x="2764117" y="2299838"/>
            <a:ext cx="3405124" cy="2627398"/>
            <a:chOff x="2764117" y="2299838"/>
            <a:chExt cx="3405124" cy="2627398"/>
          </a:xfrm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C69AE177-6733-6E49-9B7C-57F658E79AB6}"/>
                </a:ext>
              </a:extLst>
            </p:cNvPr>
            <p:cNvCxnSpPr/>
            <p:nvPr/>
          </p:nvCxnSpPr>
          <p:spPr>
            <a:xfrm>
              <a:off x="3952591" y="2547870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64E6454D-1A6D-1743-A879-9144B0510D91}"/>
                </a:ext>
              </a:extLst>
            </p:cNvPr>
            <p:cNvGrpSpPr/>
            <p:nvPr/>
          </p:nvGrpSpPr>
          <p:grpSpPr>
            <a:xfrm>
              <a:off x="3563888" y="2420888"/>
              <a:ext cx="2605353" cy="2506348"/>
              <a:chOff x="199034" y="766073"/>
              <a:chExt cx="3934831" cy="3785307"/>
            </a:xfrm>
          </p:grpSpPr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C50E479-3C96-044B-9049-CD33502410A6}"/>
                  </a:ext>
                </a:extLst>
              </p:cNvPr>
              <p:cNvSpPr txBox="1"/>
              <p:nvPr/>
            </p:nvSpPr>
            <p:spPr>
              <a:xfrm>
                <a:off x="1918692" y="766073"/>
                <a:ext cx="2101880" cy="46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 </a:t>
                </a:r>
                <a:r>
                  <a:rPr kumimoji="1" lang="ja-JP" altLang="en-US" sz="1400"/>
                  <a:t>リッジ幅</a:t>
                </a:r>
                <a:r>
                  <a:rPr kumimoji="1" lang="en-US" altLang="ja-JP" sz="1400" dirty="0"/>
                  <a:t>w</a:t>
                </a:r>
                <a:endParaRPr kumimoji="1" lang="ja-JP" altLang="en-US" sz="1400" dirty="0"/>
              </a:p>
            </p:txBody>
          </p:sp>
          <p:sp>
            <p:nvSpPr>
              <p:cNvPr id="137" name="直方体 136">
                <a:extLst>
                  <a:ext uri="{FF2B5EF4-FFF2-40B4-BE49-F238E27FC236}">
                    <a16:creationId xmlns:a16="http://schemas.microsoft.com/office/drawing/2014/main" id="{D478B7BF-9409-AA47-BE2B-E86A3257FBF1}"/>
                  </a:ext>
                </a:extLst>
              </p:cNvPr>
              <p:cNvSpPr/>
              <p:nvPr/>
            </p:nvSpPr>
            <p:spPr>
              <a:xfrm>
                <a:off x="199034" y="3698621"/>
                <a:ext cx="3934422" cy="852759"/>
              </a:xfrm>
              <a:prstGeom prst="cube">
                <a:avLst>
                  <a:gd name="adj" fmla="val 6693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直方体 137">
                <a:extLst>
                  <a:ext uri="{FF2B5EF4-FFF2-40B4-BE49-F238E27FC236}">
                    <a16:creationId xmlns:a16="http://schemas.microsoft.com/office/drawing/2014/main" id="{F00A7E24-10FD-6D4A-BDAA-173FC29A3CCC}"/>
                  </a:ext>
                </a:extLst>
              </p:cNvPr>
              <p:cNvSpPr/>
              <p:nvPr/>
            </p:nvSpPr>
            <p:spPr>
              <a:xfrm>
                <a:off x="199443" y="1959917"/>
                <a:ext cx="3934422" cy="2305895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96D5857A-022A-D247-B990-32C4FE94EE22}"/>
                  </a:ext>
                </a:extLst>
              </p:cNvPr>
              <p:cNvSpPr/>
              <p:nvPr/>
            </p:nvSpPr>
            <p:spPr>
              <a:xfrm>
                <a:off x="1016730" y="1722800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直方体 139">
                <a:extLst>
                  <a:ext uri="{FF2B5EF4-FFF2-40B4-BE49-F238E27FC236}">
                    <a16:creationId xmlns:a16="http://schemas.microsoft.com/office/drawing/2014/main" id="{20A791EA-86B9-2342-A47F-DBE2CA22407C}"/>
                  </a:ext>
                </a:extLst>
              </p:cNvPr>
              <p:cNvSpPr/>
              <p:nvPr/>
            </p:nvSpPr>
            <p:spPr>
              <a:xfrm>
                <a:off x="199034" y="1703388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F6C3D60F-2AF1-C744-BE75-E5C8E74C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693" y="1137845"/>
                <a:ext cx="5760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直方体 141">
                <a:extLst>
                  <a:ext uri="{FF2B5EF4-FFF2-40B4-BE49-F238E27FC236}">
                    <a16:creationId xmlns:a16="http://schemas.microsoft.com/office/drawing/2014/main" id="{596F7014-1799-C542-B0A6-6445EC4BC612}"/>
                  </a:ext>
                </a:extLst>
              </p:cNvPr>
              <p:cNvSpPr/>
              <p:nvPr/>
            </p:nvSpPr>
            <p:spPr>
              <a:xfrm>
                <a:off x="1016729" y="1467956"/>
                <a:ext cx="1152127" cy="834235"/>
              </a:xfrm>
              <a:prstGeom prst="cube">
                <a:avLst>
                  <a:gd name="adj" fmla="val 6990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143" name="直方体 142">
                <a:extLst>
                  <a:ext uri="{FF2B5EF4-FFF2-40B4-BE49-F238E27FC236}">
                    <a16:creationId xmlns:a16="http://schemas.microsoft.com/office/drawing/2014/main" id="{55A2C740-B630-A641-B0E1-49457B9B5E78}"/>
                  </a:ext>
                </a:extLst>
              </p:cNvPr>
              <p:cNvSpPr/>
              <p:nvPr/>
            </p:nvSpPr>
            <p:spPr>
              <a:xfrm>
                <a:off x="1735065" y="1734017"/>
                <a:ext cx="679498" cy="637977"/>
              </a:xfrm>
              <a:prstGeom prst="cube">
                <a:avLst>
                  <a:gd name="adj" fmla="val 2594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直方体 143">
                <a:extLst>
                  <a:ext uri="{FF2B5EF4-FFF2-40B4-BE49-F238E27FC236}">
                    <a16:creationId xmlns:a16="http://schemas.microsoft.com/office/drawing/2014/main" id="{2BE1004C-B130-F342-B3DC-4DD36B0A4791}"/>
                  </a:ext>
                </a:extLst>
              </p:cNvPr>
              <p:cNvSpPr/>
              <p:nvPr/>
            </p:nvSpPr>
            <p:spPr>
              <a:xfrm>
                <a:off x="1999233" y="1721300"/>
                <a:ext cx="2134632" cy="834235"/>
              </a:xfrm>
              <a:prstGeom prst="cube">
                <a:avLst>
                  <a:gd name="adj" fmla="val 6933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直方体 144">
                <a:extLst>
                  <a:ext uri="{FF2B5EF4-FFF2-40B4-BE49-F238E27FC236}">
                    <a16:creationId xmlns:a16="http://schemas.microsoft.com/office/drawing/2014/main" id="{65260B59-EEAF-174A-8867-6C42CBF9DB51}"/>
                  </a:ext>
                </a:extLst>
              </p:cNvPr>
              <p:cNvSpPr/>
              <p:nvPr/>
            </p:nvSpPr>
            <p:spPr>
              <a:xfrm>
                <a:off x="2116393" y="1632991"/>
                <a:ext cx="1396949" cy="548048"/>
              </a:xfrm>
              <a:prstGeom prst="cube">
                <a:avLst>
                  <a:gd name="adj" fmla="val 60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127B92D4-3EA9-7C49-AE67-0BC2BEB5F8EB}"/>
                  </a:ext>
                </a:extLst>
              </p:cNvPr>
              <p:cNvSpPr/>
              <p:nvPr/>
            </p:nvSpPr>
            <p:spPr>
              <a:xfrm>
                <a:off x="989852" y="2655959"/>
                <a:ext cx="602942" cy="176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円/楕円 146">
                <a:extLst>
                  <a:ext uri="{FF2B5EF4-FFF2-40B4-BE49-F238E27FC236}">
                    <a16:creationId xmlns:a16="http://schemas.microsoft.com/office/drawing/2014/main" id="{D7452E04-F0A1-5F42-BB07-40FEBDAD21D4}"/>
                  </a:ext>
                </a:extLst>
              </p:cNvPr>
              <p:cNvSpPr/>
              <p:nvPr/>
            </p:nvSpPr>
            <p:spPr>
              <a:xfrm>
                <a:off x="1114345" y="2721425"/>
                <a:ext cx="353957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5DEE66DE-C669-5C46-8011-B3B45A0F9707}"/>
                  </a:ext>
                </a:extLst>
              </p:cNvPr>
              <p:cNvSpPr/>
              <p:nvPr/>
            </p:nvSpPr>
            <p:spPr>
              <a:xfrm>
                <a:off x="835071" y="2610611"/>
                <a:ext cx="912504" cy="2673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3D29ED2-C42C-CF4B-8B82-C2F610355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5853" y="1134977"/>
                <a:ext cx="442840" cy="4428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7ABD917-4E98-D14F-A503-63785ED74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0727" y="1108425"/>
                <a:ext cx="448074" cy="4326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FBD99B56-B489-4C4F-9448-2656BB0E3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919" y="230789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63B665AF-5ED1-C54D-BE60-9F3524F999EC}"/>
                  </a:ext>
                </a:extLst>
              </p:cNvPr>
              <p:cNvCxnSpPr/>
              <p:nvPr/>
            </p:nvCxnSpPr>
            <p:spPr>
              <a:xfrm>
                <a:off x="1319968" y="230202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AF036FC7-42AA-3142-B26F-78D11D8C9E02}"/>
                  </a:ext>
                </a:extLst>
              </p:cNvPr>
              <p:cNvCxnSpPr/>
              <p:nvPr/>
            </p:nvCxnSpPr>
            <p:spPr>
              <a:xfrm>
                <a:off x="1187624" y="2302028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C8F06EF1-69EA-404B-AA40-1715A5AE7143}"/>
                </a:ext>
              </a:extLst>
            </p:cNvPr>
            <p:cNvSpPr txBox="1"/>
            <p:nvPr/>
          </p:nvSpPr>
          <p:spPr>
            <a:xfrm>
              <a:off x="2764117" y="229983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共振器長</a:t>
              </a:r>
              <a:r>
                <a:rPr kumimoji="1" lang="en-US" altLang="ja-JP" dirty="0"/>
                <a:t> : L</a:t>
              </a:r>
              <a:endParaRPr kumimoji="1" lang="ja-JP" altLang="en-US" dirty="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102E2466-9C4B-3F4B-A7A7-43658D301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62" y="2689910"/>
              <a:ext cx="381698" cy="3816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E47660D-AAA7-BB47-88F2-DF888A975428}"/>
                </a:ext>
              </a:extLst>
            </p:cNvPr>
            <p:cNvCxnSpPr/>
            <p:nvPr/>
          </p:nvCxnSpPr>
          <p:spPr>
            <a:xfrm>
              <a:off x="3571073" y="2873967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5C617E-6354-7641-B955-C323CDEBC018}"/>
              </a:ext>
            </a:extLst>
          </p:cNvPr>
          <p:cNvGrpSpPr/>
          <p:nvPr/>
        </p:nvGrpSpPr>
        <p:grpSpPr>
          <a:xfrm>
            <a:off x="2692712" y="2560455"/>
            <a:ext cx="945604" cy="1053211"/>
            <a:chOff x="1172310" y="1774234"/>
            <a:chExt cx="945604" cy="1053211"/>
          </a:xfrm>
        </p:grpSpPr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E9C89FAD-878C-054D-A88B-47B5F0E9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1988840"/>
              <a:ext cx="0" cy="40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DB73CE5-13E2-D54E-8A6D-92E9626D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70" y="2403104"/>
              <a:ext cx="178950" cy="17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4E21562-3156-BA45-A0C2-2DCD7DDE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20" y="2403043"/>
              <a:ext cx="434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680DA68-16E8-7A4D-9EB7-E376749A2DB2}"/>
                </a:ext>
              </a:extLst>
            </p:cNvPr>
            <p:cNvSpPr txBox="1"/>
            <p:nvPr/>
          </p:nvSpPr>
          <p:spPr>
            <a:xfrm>
              <a:off x="1755230" y="2338957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53E706-95B5-4B42-8EA1-492BEA19AB9E}"/>
                </a:ext>
              </a:extLst>
            </p:cNvPr>
            <p:cNvSpPr txBox="1"/>
            <p:nvPr/>
          </p:nvSpPr>
          <p:spPr>
            <a:xfrm>
              <a:off x="1308724" y="1774234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DB0EC41-C72D-0041-A0E9-1ED426AEBD2D}"/>
                </a:ext>
              </a:extLst>
            </p:cNvPr>
            <p:cNvSpPr txBox="1"/>
            <p:nvPr/>
          </p:nvSpPr>
          <p:spPr>
            <a:xfrm>
              <a:off x="1172310" y="2458113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Words>105</Words>
  <Application>Microsoft Macintosh PowerPoint</Application>
  <PresentationFormat>画面に合わせる (4:3)</PresentationFormat>
  <Paragraphs>46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175</cp:revision>
  <cp:lastPrinted>2018-11-15T10:06:13Z</cp:lastPrinted>
  <dcterms:created xsi:type="dcterms:W3CDTF">2018-11-05T16:49:45Z</dcterms:created>
  <dcterms:modified xsi:type="dcterms:W3CDTF">2019-01-06T06:34:06Z</dcterms:modified>
</cp:coreProperties>
</file>