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7AF0964-DC02-4EC6-B78E-B7AAC50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34" y="1653406"/>
            <a:ext cx="4851893" cy="35511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D669CC-4E4A-4297-A59A-4B508B76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70" y="1653406"/>
            <a:ext cx="487781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7</cp:revision>
  <dcterms:created xsi:type="dcterms:W3CDTF">2018-12-17T09:34:28Z</dcterms:created>
  <dcterms:modified xsi:type="dcterms:W3CDTF">2018-12-18T09:11:20Z</dcterms:modified>
</cp:coreProperties>
</file>