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87" d="100"/>
          <a:sy n="87" d="100"/>
        </p:scale>
        <p:origin x="88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42178-380A-C544-AF2D-6399174E7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IL</a:t>
            </a:r>
            <a:r>
              <a:rPr lang="ja-JP" altLang="en-US"/>
              <a:t>結果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410781-F964-DA4A-BBB5-E3B1B3EA1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IL結果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小松原　望</cp:lastModifiedBy>
  <cp:revision>2</cp:revision>
  <cp:lastPrinted>2018-12-11T04:27:00Z</cp:lastPrinted>
  <dcterms:created xsi:type="dcterms:W3CDTF">2018-12-11T04:23:01Z</dcterms:created>
  <dcterms:modified xsi:type="dcterms:W3CDTF">2018-12-11T04:30:40Z</dcterms:modified>
</cp:coreProperties>
</file>