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4207C-814E-4C5A-8C3D-23244CF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A0A7FF2-70C6-4E39-9205-F81CF765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12544"/>
              </p:ext>
            </p:extLst>
          </p:nvPr>
        </p:nvGraphicFramePr>
        <p:xfrm>
          <a:off x="361949" y="4684829"/>
          <a:ext cx="503010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086">
                  <a:extLst>
                    <a:ext uri="{9D8B030D-6E8A-4147-A177-3AD203B41FA5}">
                      <a16:colId xmlns:a16="http://schemas.microsoft.com/office/drawing/2014/main" val="1542561418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1800794608"/>
                    </a:ext>
                  </a:extLst>
                </a:gridCol>
                <a:gridCol w="1652086">
                  <a:extLst>
                    <a:ext uri="{9D8B030D-6E8A-4147-A177-3AD203B41FA5}">
                      <a16:colId xmlns:a16="http://schemas.microsoft.com/office/drawing/2014/main" val="209509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Jth</a:t>
                      </a:r>
                      <a:r>
                        <a:rPr kumimoji="1" lang="en-US" altLang="ja-JP" dirty="0"/>
                        <a:t> (kA/cm^2)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Sigma (A)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3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3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583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C419BFE-4568-4F0B-9B73-5DC384561E3C}"/>
                  </a:ext>
                </a:extLst>
              </p:cNvPr>
              <p:cNvSpPr txBox="1"/>
              <p:nvPr/>
            </p:nvSpPr>
            <p:spPr>
              <a:xfrm>
                <a:off x="-665747" y="4241041"/>
                <a:ext cx="458804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𝑤𝐿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C419BFE-4568-4F0B-9B73-5DC38456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747" y="4241041"/>
                <a:ext cx="4588042" cy="427746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D6BD0CF-664F-49BA-AC3A-DB1F525F01CC}"/>
                  </a:ext>
                </a:extLst>
              </p:cNvPr>
              <p:cNvSpPr txBox="1"/>
              <p:nvPr/>
            </p:nvSpPr>
            <p:spPr>
              <a:xfrm>
                <a:off x="3424990" y="2173171"/>
                <a:ext cx="4588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D6BD0CF-664F-49BA-AC3A-DB1F525F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90" y="2173171"/>
                <a:ext cx="458804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A189DE89-79FF-4A1D-9E13-E524C99C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692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CB1007-C0DA-4DB7-953A-DD3E6BC2958E}"/>
              </a:ext>
            </a:extLst>
          </p:cNvPr>
          <p:cNvSpPr/>
          <p:nvPr/>
        </p:nvSpPr>
        <p:spPr>
          <a:xfrm>
            <a:off x="1620253" y="5253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j  	=3.7219e-006 ｱ 1e-007</a:t>
            </a:r>
          </a:p>
          <a:p>
            <a:r>
              <a:rPr lang="ja-JP" altLang="en-US" dirty="0"/>
              <a:t>  	sig	=-0.14364 ｱ 0.00759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1DD94-0C98-48BF-90B7-A50C25E78A2A}"/>
              </a:ext>
            </a:extLst>
          </p:cNvPr>
          <p:cNvSpPr txBox="1"/>
          <p:nvPr/>
        </p:nvSpPr>
        <p:spPr>
          <a:xfrm>
            <a:off x="1620253" y="47637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L=500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5A6FD8-58D0-4730-A9FD-71B05C5CC42F}"/>
              </a:ext>
            </a:extLst>
          </p:cNvPr>
          <p:cNvSpPr/>
          <p:nvPr/>
        </p:nvSpPr>
        <p:spPr>
          <a:xfrm>
            <a:off x="1524000" y="3997238"/>
            <a:ext cx="6689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 	j  	=2.4928e-006 ｱ 5.37e-008</a:t>
            </a:r>
          </a:p>
          <a:p>
            <a:r>
              <a:rPr lang="ja-JP" altLang="en-US" dirty="0"/>
              <a:t>  	sig	=-0.22953 ｱ 0.00699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E272-FB42-46F8-AB68-C132F0DD5947}"/>
              </a:ext>
            </a:extLst>
          </p:cNvPr>
          <p:cNvSpPr txBox="1"/>
          <p:nvPr/>
        </p:nvSpPr>
        <p:spPr>
          <a:xfrm>
            <a:off x="1620253" y="350768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L=1000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68E37D-3BCF-4490-8D12-AD4A975397E3}"/>
              </a:ext>
            </a:extLst>
          </p:cNvPr>
          <p:cNvSpPr/>
          <p:nvPr/>
        </p:nvSpPr>
        <p:spPr>
          <a:xfrm>
            <a:off x="1620253" y="24641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j  	=2.343e-006 ｱ 5.41e-007</a:t>
            </a:r>
          </a:p>
          <a:p>
            <a:r>
              <a:rPr lang="ja-JP" altLang="en-US" dirty="0"/>
              <a:t>  	sig	=-0.44204 ｱ 0.0419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24D828-487A-4422-9AA2-79D63954C03B}"/>
              </a:ext>
            </a:extLst>
          </p:cNvPr>
          <p:cNvSpPr txBox="1"/>
          <p:nvPr/>
        </p:nvSpPr>
        <p:spPr>
          <a:xfrm>
            <a:off x="1620253" y="197459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L=2000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81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1018</TotalTime>
  <Words>62</Words>
  <Application>Microsoft Office PowerPoint</Application>
  <PresentationFormat>画面に合わせる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6</cp:revision>
  <cp:lastPrinted>2019-01-16T10:43:31Z</cp:lastPrinted>
  <dcterms:created xsi:type="dcterms:W3CDTF">2019-01-16T09:57:03Z</dcterms:created>
  <dcterms:modified xsi:type="dcterms:W3CDTF">2019-01-17T02:56:01Z</dcterms:modified>
</cp:coreProperties>
</file>