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89651-0A43-4742-8089-D22EB1A28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DF5579-E676-4847-975A-617A2BBD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5AFF4-A310-4ECE-B5F0-9CD1EF97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E5EF1-0557-46A1-8066-291CBA34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2A286F-F198-4619-A2C9-ED82C41F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0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DAB7-D0EA-4C03-9C51-4901778F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EC1703-993C-43A2-80F2-9EF057F1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C37BF-0B59-413E-AC22-C9851E6B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BDC1BE-197C-4805-A43D-A8E48A91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8B8E42-B56D-4B23-9946-BCF91C13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2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17EC52-4ECB-494C-A4D1-0C072D251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788912-A93E-42E9-8E79-DB1F5DE5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76838-C18F-4261-9CCE-7471771B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AB9B4-5A80-4A86-9DB7-A3C3E1A6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200EC-27CA-420A-8E6C-B5DA049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6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08DC6-180F-4687-A922-74E83D07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CBC17-38DD-4D7A-98CE-808B62CB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75AB1-8442-48BA-AB12-4A71C17D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401BD-43E2-471D-ACE2-03517D7A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C5E233-5BFC-4A09-89A3-FE3ECE0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23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764CE-D06D-413C-BFA4-FBD57219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1B65AF-FCEB-4AD9-8212-C235ABE1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A8987-544A-4620-9252-ED2B3BB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98FBE9-45B6-4B36-9B00-CDF6247C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9227A-C98D-4C2B-8ADC-75AF35D4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9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2C9D9-4080-4877-9994-ABCDA0E2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CDD9D-A638-4062-A349-00A75AD36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F4C3E-E31D-41A7-9DA2-F1509EB3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A65782-D811-4513-B484-35BD1AA9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0EAB6A-EE22-4BA7-9428-4B5923B8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665399-CCD1-4BFE-B7A2-54580BBC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0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DD2C7-FAE9-4521-BFB8-1A3ABE2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9C7DE5-6781-474B-A415-AFF21230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6086CD-68C4-4792-A329-38AEF9FA8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561E41-323C-4EB6-BC63-488FAAEF9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7A39D8-D0DA-486C-9E0B-8246BEEFE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EB0C1A-3EDC-405B-B0DC-8EF76634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45DC83-74FC-4FD0-BE0E-8A910E36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39AEF6-AA51-44CC-9D9B-33D1213A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54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37555-0D7C-4A7F-88E6-2289B83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68F636-4559-4DB3-837D-9D32BA00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D6E0E9-BBF6-4C34-875F-A71FC5BC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407CD6-D8C1-4CA2-80B1-68CE27DF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68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5D4078-FE92-46C1-815B-8181A1E0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797CC-7B07-40B9-A8DE-8D63F7FB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39974-E7DB-4355-B33F-DE37A8B6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93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E031E-F9D2-4B5E-9BF6-EDFB2A06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165A1-46AD-4AA3-942B-912CBF54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83C702-3F5A-493D-A2A2-AB9F7AE23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45214F-372D-4670-B75B-4772B155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E0886A-F58A-47C0-850F-29DCED01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09317E-4BBE-4F36-BF1F-E5FD64D4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4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26BE8-EDE1-403D-805C-DA45ECBF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8AE873-E081-4DF7-BF57-3EAC0B8A4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CD90A5-8563-4C66-A87F-B7EF6D09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344AA1-D21A-44D4-9980-CE8E821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83AF6-E609-40B6-A4CF-676E95DE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2E22B-0267-4626-B789-7C68693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0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6E2713-3008-4E92-A692-D94C0C67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AD75C-BBDB-415B-962F-494EF943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1205B-6406-4258-B987-9C33F6393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050B-545A-41E5-AF9C-749503736F22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F44D3C-99D1-44E5-B7DE-4981E89A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E265F-AE55-4E6C-9819-BED5A68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75F8-1628-4D96-89D2-90A492B9F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5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373BA1A-9D8B-4354-B68F-9FC55F4C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8" y="486812"/>
            <a:ext cx="4966253" cy="27869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FA3B178-F508-4556-94E4-D2BBBB88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7" y="3584240"/>
            <a:ext cx="4966253" cy="27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</cp:revision>
  <dcterms:created xsi:type="dcterms:W3CDTF">2019-01-24T11:30:26Z</dcterms:created>
  <dcterms:modified xsi:type="dcterms:W3CDTF">2019-01-24T11:31:01Z</dcterms:modified>
</cp:coreProperties>
</file>