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56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A35C7F-0849-3D45-B9E6-B4A10D7533E3}"/>
              </a:ext>
            </a:extLst>
          </p:cNvPr>
          <p:cNvSpPr txBox="1"/>
          <p:nvPr/>
        </p:nvSpPr>
        <p:spPr>
          <a:xfrm>
            <a:off x="1065706" y="1252803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D8ED3E-710D-584A-8B27-D22269C36485}"/>
              </a:ext>
            </a:extLst>
          </p:cNvPr>
          <p:cNvSpPr txBox="1"/>
          <p:nvPr/>
        </p:nvSpPr>
        <p:spPr>
          <a:xfrm>
            <a:off x="6096000" y="1239837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(b)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ABF1C2C-3417-42C3-8CEC-247222AF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584" y="1622135"/>
            <a:ext cx="5702728" cy="36396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272DB9-0194-47D1-97B6-CB4F6034E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8" y="1609169"/>
            <a:ext cx="5499930" cy="36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10</cp:revision>
  <cp:lastPrinted>2018-12-11T04:27:00Z</cp:lastPrinted>
  <dcterms:created xsi:type="dcterms:W3CDTF">2018-12-11T04:23:01Z</dcterms:created>
  <dcterms:modified xsi:type="dcterms:W3CDTF">2019-01-03T19:04:45Z</dcterms:modified>
</cp:coreProperties>
</file>