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ãybãã¼ããã¡ã¤ããã®ç»åæ¤ç´¢çµæ">
            <a:extLst>
              <a:ext uri="{FF2B5EF4-FFF2-40B4-BE49-F238E27FC236}">
                <a16:creationId xmlns:a16="http://schemas.microsoft.com/office/drawing/2014/main" id="{577E20D1-1195-4805-8201-77018D6F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</cp:revision>
  <cp:lastPrinted>2019-01-08T01:35:26Z</cp:lastPrinted>
  <dcterms:created xsi:type="dcterms:W3CDTF">2019-01-08T01:35:16Z</dcterms:created>
  <dcterms:modified xsi:type="dcterms:W3CDTF">2019-01-08T01:35:39Z</dcterms:modified>
</cp:coreProperties>
</file>