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8" r:id="rId2"/>
    <p:sldId id="291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0"/>
    <p:restoredTop sz="89492" autoAdjust="0"/>
  </p:normalViewPr>
  <p:slideViewPr>
    <p:cSldViewPr snapToObjects="1">
      <p:cViewPr varScale="1">
        <p:scale>
          <a:sx n="106" d="100"/>
          <a:sy n="106" d="100"/>
        </p:scale>
        <p:origin x="1200" y="114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9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940748-2BE2-4634-9A6D-471BF29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confidential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2C83A6-E12F-4B6C-B31E-8F31679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  <p:sp>
        <p:nvSpPr>
          <p:cNvPr id="11" name="タイトル 34">
            <a:extLst>
              <a:ext uri="{FF2B5EF4-FFF2-40B4-BE49-F238E27FC236}">
                <a16:creationId xmlns:a16="http://schemas.microsoft.com/office/drawing/2014/main" id="{D2C7D013-4BAD-4B1E-862B-8D2F1C0D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ブロードコンタクトレーザーバーの</a:t>
            </a:r>
            <a:r>
              <a:rPr lang="en-US" altLang="ja-JP" dirty="0"/>
              <a:t>IL</a:t>
            </a:r>
            <a:r>
              <a:rPr lang="ja-JP" altLang="en-US"/>
              <a:t>計測</a:t>
            </a:r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668D768-1821-439B-8526-CED7009C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9" y="3223834"/>
            <a:ext cx="3598673" cy="2719958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D2AF285-72EE-704B-8821-C5BA02BC4E9F}"/>
              </a:ext>
            </a:extLst>
          </p:cNvPr>
          <p:cNvGrpSpPr/>
          <p:nvPr/>
        </p:nvGrpSpPr>
        <p:grpSpPr>
          <a:xfrm>
            <a:off x="421488" y="657121"/>
            <a:ext cx="7754313" cy="2427168"/>
            <a:chOff x="421488" y="657121"/>
            <a:chExt cx="6476657" cy="202725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AEFDAC5-29C0-481F-9A51-A1EDE264D1D8}"/>
                </a:ext>
              </a:extLst>
            </p:cNvPr>
            <p:cNvSpPr/>
            <p:nvPr/>
          </p:nvSpPr>
          <p:spPr>
            <a:xfrm>
              <a:off x="421488" y="1296879"/>
              <a:ext cx="1224136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3B0AF2A-328B-41BA-857B-864EC0156ADC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2" y="184222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9389A46-C2C2-455E-ADB7-5E9588E2FD59}"/>
                </a:ext>
              </a:extLst>
            </p:cNvPr>
            <p:cNvCxnSpPr>
              <a:cxnSpLocks/>
            </p:cNvCxnSpPr>
            <p:nvPr/>
          </p:nvCxnSpPr>
          <p:spPr>
            <a:xfrm>
              <a:off x="853536" y="147100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27006E70-A434-4FFA-842F-7FB4DAAC7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36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FE398CA-CDA6-4C34-A476-9DD1DEB3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9525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1163130-BDA6-4AB9-BA26-1E5B6D72FA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25" y="183891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C4D9941-CFC8-4791-B875-B7662651E653}"/>
                </a:ext>
              </a:extLst>
            </p:cNvPr>
            <p:cNvSpPr txBox="1"/>
            <p:nvPr/>
          </p:nvSpPr>
          <p:spPr>
            <a:xfrm>
              <a:off x="444674" y="1990296"/>
              <a:ext cx="1512168" cy="694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Pulse Generator</a:t>
              </a:r>
            </a:p>
            <a:p>
              <a:r>
                <a:rPr lang="en-US" altLang="ja-JP" sz="1200" dirty="0"/>
                <a:t>Agilent 8114A</a:t>
              </a:r>
              <a:endParaRPr kumimoji="1" lang="en-US" altLang="ja-JP" sz="1200" dirty="0"/>
            </a:p>
            <a:p>
              <a:r>
                <a:rPr lang="ja-JP" altLang="en-US" sz="1200" dirty="0"/>
                <a:t>帯域</a:t>
              </a:r>
              <a:r>
                <a:rPr lang="en-US" altLang="ja-JP" sz="1200" dirty="0"/>
                <a:t>:15MHz</a:t>
              </a:r>
            </a:p>
            <a:p>
              <a:endParaRPr kumimoji="1" lang="ja-JP" altLang="en-US" sz="1200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B1B5382-073B-4833-874B-FCC8573597DD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645624" y="1655115"/>
              <a:ext cx="726026" cy="1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BEBDB08-B4AF-44CB-A91A-BE486C51F76A}"/>
                </a:ext>
              </a:extLst>
            </p:cNvPr>
            <p:cNvSpPr/>
            <p:nvPr/>
          </p:nvSpPr>
          <p:spPr>
            <a:xfrm>
              <a:off x="2371650" y="1295074"/>
              <a:ext cx="11521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LD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48386EA-7432-4FC2-8C29-CEADBFE73999}"/>
                </a:ext>
              </a:extLst>
            </p:cNvPr>
            <p:cNvGrpSpPr/>
            <p:nvPr/>
          </p:nvGrpSpPr>
          <p:grpSpPr>
            <a:xfrm>
              <a:off x="3673656" y="1552229"/>
              <a:ext cx="392081" cy="148704"/>
              <a:chOff x="611702" y="2175057"/>
              <a:chExt cx="955661" cy="508744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D6C731F6-E2A8-438B-B5B2-F2DF84C3EFA1}"/>
                  </a:ext>
                </a:extLst>
              </p:cNvPr>
              <p:cNvCxnSpPr/>
              <p:nvPr/>
            </p:nvCxnSpPr>
            <p:spPr>
              <a:xfrm flipV="1">
                <a:off x="611702" y="2179744"/>
                <a:ext cx="369818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A00B50AB-361A-4B43-BAD7-F35F9E518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520" y="2179744"/>
                <a:ext cx="216025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D90C0282-651B-46AB-BD3F-5EC63F6996DA}"/>
                  </a:ext>
                </a:extLst>
              </p:cNvPr>
              <p:cNvCxnSpPr/>
              <p:nvPr/>
            </p:nvCxnSpPr>
            <p:spPr>
              <a:xfrm flipV="1">
                <a:off x="1197545" y="2175057"/>
                <a:ext cx="369818" cy="504057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C44A5C2-66D6-4E0D-BAD7-93705DFC8C50}"/>
                </a:ext>
              </a:extLst>
            </p:cNvPr>
            <p:cNvSpPr txBox="1"/>
            <p:nvPr/>
          </p:nvSpPr>
          <p:spPr>
            <a:xfrm>
              <a:off x="2371650" y="2031919"/>
              <a:ext cx="1830869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S</a:t>
              </a:r>
              <a:r>
                <a:rPr kumimoji="1" lang="en-US" altLang="ja-JP" sz="1200" dirty="0"/>
                <a:t>ample</a:t>
              </a:r>
            </a:p>
            <a:p>
              <a:r>
                <a:rPr kumimoji="1" lang="en-US" altLang="ja-JP" sz="1200" dirty="0" err="1"/>
                <a:t>InGaAs</a:t>
              </a:r>
              <a:r>
                <a:rPr kumimoji="1" lang="en-US" altLang="ja-JP" sz="1200" dirty="0"/>
                <a:t>/GaAs</a:t>
              </a:r>
              <a:r>
                <a:rPr lang="ja-JP" altLang="en-US" sz="1200"/>
                <a:t> </a:t>
              </a:r>
              <a:r>
                <a:rPr lang="en-US" altLang="ja-JP" sz="1200" dirty="0"/>
                <a:t>MQW</a:t>
              </a:r>
              <a:endParaRPr kumimoji="1" lang="en-US" altLang="ja-JP" sz="1200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BC6830B-51CA-46FC-9FD8-EA2EA4A53EB7}"/>
                </a:ext>
              </a:extLst>
            </p:cNvPr>
            <p:cNvSpPr/>
            <p:nvPr/>
          </p:nvSpPr>
          <p:spPr>
            <a:xfrm>
              <a:off x="4582320" y="1311839"/>
              <a:ext cx="22219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光パワーメーター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3D64BD5-E63E-48D0-9032-8F0998A4218A}"/>
                </a:ext>
              </a:extLst>
            </p:cNvPr>
            <p:cNvSpPr txBox="1"/>
            <p:nvPr/>
          </p:nvSpPr>
          <p:spPr>
            <a:xfrm>
              <a:off x="5067276" y="2002778"/>
              <a:ext cx="1830869" cy="5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Powermeter</a:t>
              </a:r>
              <a:endParaRPr kumimoji="1" lang="en-US" altLang="ja-JP" sz="1200" dirty="0"/>
            </a:p>
            <a:p>
              <a:r>
                <a:rPr lang="en-US" altLang="ja-JP" sz="1200" dirty="0"/>
                <a:t>ADCMT 8230</a:t>
              </a:r>
              <a:endParaRPr kumimoji="1" lang="en-US" altLang="ja-JP" sz="1200" dirty="0"/>
            </a:p>
            <a:p>
              <a:endParaRPr kumimoji="1" lang="ja-JP" altLang="en-US" sz="1200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37B343B-7149-4563-805C-0237847B6A68}"/>
                </a:ext>
              </a:extLst>
            </p:cNvPr>
            <p:cNvGrpSpPr/>
            <p:nvPr/>
          </p:nvGrpSpPr>
          <p:grpSpPr>
            <a:xfrm>
              <a:off x="1819623" y="1228150"/>
              <a:ext cx="366768" cy="371217"/>
              <a:chOff x="1634843" y="916093"/>
              <a:chExt cx="792088" cy="371217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202B445-82A9-4152-A634-AC8EC6294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843" y="1287310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ADA32F0-4864-42CB-8D81-C7A1A5D5E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0867" y="916093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C69D3B-7786-4D7B-A346-DFDCC8F97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0867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82222393-69A8-439C-B9CD-CFC53ECA1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6856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0146DF-1FD2-4176-8E46-84E3B9ECF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856" y="1284000"/>
                <a:ext cx="220075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5E0BDA5-DE8A-4D97-928E-5A40852C0E57}"/>
                </a:ext>
              </a:extLst>
            </p:cNvPr>
            <p:cNvCxnSpPr/>
            <p:nvPr/>
          </p:nvCxnSpPr>
          <p:spPr>
            <a:xfrm>
              <a:off x="1861614" y="1129988"/>
              <a:ext cx="348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BB10F81-624B-4058-86F5-D666EC51DA5C}"/>
                </a:ext>
              </a:extLst>
            </p:cNvPr>
            <p:cNvSpPr txBox="1"/>
            <p:nvPr/>
          </p:nvSpPr>
          <p:spPr>
            <a:xfrm>
              <a:off x="1534920" y="657121"/>
              <a:ext cx="2029302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パルス幅 </a:t>
              </a:r>
              <a:r>
                <a:rPr kumimoji="1" lang="en-US" altLang="ja-JP" sz="1200" dirty="0"/>
                <a:t>: 1.0us</a:t>
              </a:r>
            </a:p>
            <a:p>
              <a:r>
                <a:rPr kumimoji="1" lang="ja-JP" altLang="en-US" sz="1200" dirty="0"/>
                <a:t>周期 </a:t>
              </a:r>
              <a:r>
                <a:rPr kumimoji="1" lang="en-US" altLang="ja-JP" sz="1200" dirty="0"/>
                <a:t>: 2.0ms</a:t>
              </a:r>
              <a:r>
                <a:rPr kumimoji="1" lang="ja-JP" altLang="en-US" sz="1200"/>
                <a:t> </a:t>
              </a:r>
              <a:r>
                <a:rPr kumimoji="1" lang="en-US" altLang="ja-JP" sz="1200" dirty="0"/>
                <a:t>Duty </a:t>
              </a:r>
              <a:r>
                <a:rPr kumimoji="1" lang="ja-JP" altLang="en-US" sz="1200"/>
                <a:t>比</a:t>
              </a:r>
              <a:r>
                <a:rPr kumimoji="1" lang="en-US" altLang="ja-JP" sz="1200" dirty="0"/>
                <a:t>(1:2000)</a:t>
              </a:r>
              <a:endParaRPr kumimoji="1" lang="ja-JP" altLang="en-US" sz="1200" dirty="0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7EF1E92-A122-40D7-9850-EDD3E73C941C}"/>
              </a:ext>
            </a:extLst>
          </p:cNvPr>
          <p:cNvSpPr txBox="1"/>
          <p:nvPr/>
        </p:nvSpPr>
        <p:spPr>
          <a:xfrm>
            <a:off x="797746" y="5781890"/>
            <a:ext cx="250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IL</a:t>
            </a:r>
            <a:r>
              <a:rPr kumimoji="1" lang="ja-JP" altLang="en-US" dirty="0"/>
              <a:t>カーブの例</a:t>
            </a:r>
            <a:endParaRPr kumimoji="1" lang="en-US" altLang="ja-JP" dirty="0"/>
          </a:p>
          <a:p>
            <a:r>
              <a:rPr kumimoji="1" lang="en-US" altLang="ja-JP" sz="1400" dirty="0"/>
              <a:t>L=500um,</a:t>
            </a:r>
            <a:r>
              <a:rPr lang="en-US" altLang="ja-JP" sz="1400" dirty="0"/>
              <a:t>w=50um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1D98BC-554F-4040-B248-C8B4DE9B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900" y="3077424"/>
            <a:ext cx="3074586" cy="274398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099A20-1471-3842-ABE8-E072B57F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842" y="4677191"/>
            <a:ext cx="885131" cy="489296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8398528-BB03-FE41-B5F9-6ECE5C246D9F}"/>
              </a:ext>
            </a:extLst>
          </p:cNvPr>
          <p:cNvSpPr txBox="1"/>
          <p:nvPr/>
        </p:nvSpPr>
        <p:spPr>
          <a:xfrm>
            <a:off x="3982172" y="5821410"/>
            <a:ext cx="250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閾値電流を電極パッド幅に対してプロット</a:t>
            </a:r>
            <a:endParaRPr kumimoji="1" lang="en-US" altLang="ja-JP" dirty="0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47FFE224-1C15-154B-84A4-E0242B6FA300}"/>
              </a:ext>
            </a:extLst>
          </p:cNvPr>
          <p:cNvGrpSpPr/>
          <p:nvPr/>
        </p:nvGrpSpPr>
        <p:grpSpPr>
          <a:xfrm>
            <a:off x="6267174" y="3264786"/>
            <a:ext cx="2877250" cy="2349968"/>
            <a:chOff x="4980766" y="222378"/>
            <a:chExt cx="3498712" cy="2857541"/>
          </a:xfrm>
        </p:grpSpPr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1C64CDF4-29AD-3349-9B64-0F3DAA9632C8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A3A818FB-6A80-914E-A297-C885373D5778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5301A826-A114-E549-8A67-ACC025BB2AE9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E9190A77-CA60-F445-A2DA-AA5A46F0001E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126" name="グループ化 125">
                  <a:extLst>
                    <a:ext uri="{FF2B5EF4-FFF2-40B4-BE49-F238E27FC236}">
                      <a16:creationId xmlns:a16="http://schemas.microsoft.com/office/drawing/2014/main" id="{B90BC718-DF6B-A249-8AB9-8BE5765CC041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130" name="グループ化 129">
                    <a:extLst>
                      <a:ext uri="{FF2B5EF4-FFF2-40B4-BE49-F238E27FC236}">
                        <a16:creationId xmlns:a16="http://schemas.microsoft.com/office/drawing/2014/main" id="{7F612C72-7311-BD44-BC98-5A17B5514EC3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134" name="直方体 133">
                      <a:extLst>
                        <a:ext uri="{FF2B5EF4-FFF2-40B4-BE49-F238E27FC236}">
                          <a16:creationId xmlns:a16="http://schemas.microsoft.com/office/drawing/2014/main" id="{3092E853-B532-6141-9752-445679240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135" name="直方体 134">
                      <a:extLst>
                        <a:ext uri="{FF2B5EF4-FFF2-40B4-BE49-F238E27FC236}">
                          <a16:creationId xmlns:a16="http://schemas.microsoft.com/office/drawing/2014/main" id="{9EBA7BA4-6205-B84C-8FE4-E0F3E081E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6" name="直方体 135">
                      <a:extLst>
                        <a:ext uri="{FF2B5EF4-FFF2-40B4-BE49-F238E27FC236}">
                          <a16:creationId xmlns:a16="http://schemas.microsoft.com/office/drawing/2014/main" id="{65AD6620-378D-9144-A584-D50E13458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7" name="直方体 136">
                      <a:extLst>
                        <a:ext uri="{FF2B5EF4-FFF2-40B4-BE49-F238E27FC236}">
                          <a16:creationId xmlns:a16="http://schemas.microsoft.com/office/drawing/2014/main" id="{968E4AA2-0BCF-5743-819D-CAB8A4D3F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8" name="直方体 137">
                      <a:extLst>
                        <a:ext uri="{FF2B5EF4-FFF2-40B4-BE49-F238E27FC236}">
                          <a16:creationId xmlns:a16="http://schemas.microsoft.com/office/drawing/2014/main" id="{826AB510-8499-604F-A929-541F883B0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139" name="直方体 138">
                      <a:extLst>
                        <a:ext uri="{FF2B5EF4-FFF2-40B4-BE49-F238E27FC236}">
                          <a16:creationId xmlns:a16="http://schemas.microsoft.com/office/drawing/2014/main" id="{6805AE42-4CA3-6B49-AF19-F998193EB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0" name="直方体 139">
                      <a:extLst>
                        <a:ext uri="{FF2B5EF4-FFF2-40B4-BE49-F238E27FC236}">
                          <a16:creationId xmlns:a16="http://schemas.microsoft.com/office/drawing/2014/main" id="{FB97F4D9-CDE1-DB46-8ECE-71C84E843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1" name="円/楕円 28">
                      <a:extLst>
                        <a:ext uri="{FF2B5EF4-FFF2-40B4-BE49-F238E27FC236}">
                          <a16:creationId xmlns:a16="http://schemas.microsoft.com/office/drawing/2014/main" id="{8A52B4D1-156C-C742-9485-384D083FA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2" name="円/楕円 29">
                      <a:extLst>
                        <a:ext uri="{FF2B5EF4-FFF2-40B4-BE49-F238E27FC236}">
                          <a16:creationId xmlns:a16="http://schemas.microsoft.com/office/drawing/2014/main" id="{3521CBCA-D899-014B-B032-882F8A519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3" name="円/楕円 30">
                      <a:extLst>
                        <a:ext uri="{FF2B5EF4-FFF2-40B4-BE49-F238E27FC236}">
                          <a16:creationId xmlns:a16="http://schemas.microsoft.com/office/drawing/2014/main" id="{8E9E591F-A8E6-9C47-A504-8C566A4FF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31" name="直線矢印コネクタ 130">
                    <a:extLst>
                      <a:ext uri="{FF2B5EF4-FFF2-40B4-BE49-F238E27FC236}">
                        <a16:creationId xmlns:a16="http://schemas.microsoft.com/office/drawing/2014/main" id="{1ADFA72A-869F-EF4C-B5E8-F73AAE322020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線矢印コネクタ 131">
                    <a:extLst>
                      <a:ext uri="{FF2B5EF4-FFF2-40B4-BE49-F238E27FC236}">
                        <a16:creationId xmlns:a16="http://schemas.microsoft.com/office/drawing/2014/main" id="{E4553EB9-9F15-7846-BCC5-B7F2A0BC768D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線矢印コネクタ 132">
                    <a:extLst>
                      <a:ext uri="{FF2B5EF4-FFF2-40B4-BE49-F238E27FC236}">
                        <a16:creationId xmlns:a16="http://schemas.microsoft.com/office/drawing/2014/main" id="{04ADE053-4184-F741-BA08-33EF7DE8F600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直線矢印コネクタ 126">
                  <a:extLst>
                    <a:ext uri="{FF2B5EF4-FFF2-40B4-BE49-F238E27FC236}">
                      <a16:creationId xmlns:a16="http://schemas.microsoft.com/office/drawing/2014/main" id="{4AD7A0E4-813D-A346-8864-266AE6A9B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6AA0C247-9058-5346-9AE3-E2F2DB2B53E8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A89A12E1-9EA9-4449-AD35-F7144497C02D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38352F02-86B0-1343-AD8D-0BF8D7A22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F1D406FD-C231-C64C-BCBA-061EC7314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2AE5E68-72A4-B845-8D8A-51EF9AF5D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E64611C-22A9-B44A-A8A3-BEF0AAC084FB}"/>
              </a:ext>
            </a:extLst>
          </p:cNvPr>
          <p:cNvSpPr txBox="1"/>
          <p:nvPr/>
        </p:nvSpPr>
        <p:spPr>
          <a:xfrm>
            <a:off x="43756" y="2877933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F6DD7BB-FA54-7B4D-B2FC-48298763DFC8}"/>
              </a:ext>
            </a:extLst>
          </p:cNvPr>
          <p:cNvSpPr txBox="1"/>
          <p:nvPr/>
        </p:nvSpPr>
        <p:spPr>
          <a:xfrm>
            <a:off x="4233" y="644415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実験系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7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6DDAEAF-927B-8A4E-9007-02FEBEEF6F53}"/>
              </a:ext>
            </a:extLst>
          </p:cNvPr>
          <p:cNvGrpSpPr/>
          <p:nvPr/>
        </p:nvGrpSpPr>
        <p:grpSpPr>
          <a:xfrm rot="5400000">
            <a:off x="-987251" y="2412767"/>
            <a:ext cx="1721679" cy="1750948"/>
            <a:chOff x="1526332" y="4429026"/>
            <a:chExt cx="1887038" cy="191912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C938471-C31C-C840-ACD9-EB348629D1BB}"/>
                </a:ext>
              </a:extLst>
            </p:cNvPr>
            <p:cNvSpPr/>
            <p:nvPr/>
          </p:nvSpPr>
          <p:spPr>
            <a:xfrm>
              <a:off x="1556048" y="4458969"/>
              <a:ext cx="1830465" cy="1199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73BA699-0315-8341-B6D7-7F29F089CCF0}"/>
                </a:ext>
              </a:extLst>
            </p:cNvPr>
            <p:cNvSpPr/>
            <p:nvPr/>
          </p:nvSpPr>
          <p:spPr>
            <a:xfrm rot="16200000">
              <a:off x="1754877" y="5381717"/>
              <a:ext cx="1375957" cy="556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オシロスコープ</a:t>
              </a: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ea typeface="ＭＳ ゴシック" panose="020B0609070205080204" pitchFamily="49" charset="-128"/>
                  <a:cs typeface="Arial" panose="020B0604020202020204" pitchFamily="34" charset="0"/>
                </a:rPr>
                <a:t>ch1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DD0A74FC-51AC-F04C-BFC7-FE7952A09D86}"/>
                </a:ext>
              </a:extLst>
            </p:cNvPr>
            <p:cNvSpPr/>
            <p:nvPr/>
          </p:nvSpPr>
          <p:spPr>
            <a:xfrm>
              <a:off x="1526332" y="4429026"/>
              <a:ext cx="59431" cy="59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BFF27336-33E6-1747-B18E-5D5A4493CE14}"/>
                </a:ext>
              </a:extLst>
            </p:cNvPr>
            <p:cNvSpPr/>
            <p:nvPr/>
          </p:nvSpPr>
          <p:spPr>
            <a:xfrm>
              <a:off x="3363260" y="4429028"/>
              <a:ext cx="50110" cy="59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B3C6B0-FBB0-4F85-BE38-ACCF34C9BC9B}"/>
              </a:ext>
            </a:extLst>
          </p:cNvPr>
          <p:cNvSpPr/>
          <p:nvPr/>
        </p:nvSpPr>
        <p:spPr>
          <a:xfrm>
            <a:off x="733218" y="2309217"/>
            <a:ext cx="3767346" cy="1996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70CAEC9-0BE6-46D1-99EF-13CC4F6C9EBA}"/>
              </a:ext>
            </a:extLst>
          </p:cNvPr>
          <p:cNvSpPr/>
          <p:nvPr/>
        </p:nvSpPr>
        <p:spPr>
          <a:xfrm>
            <a:off x="324813" y="2850849"/>
            <a:ext cx="830980" cy="830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56F995D-F960-4E49-8086-8DD43842C0C1}"/>
              </a:ext>
            </a:extLst>
          </p:cNvPr>
          <p:cNvGrpSpPr/>
          <p:nvPr/>
        </p:nvGrpSpPr>
        <p:grpSpPr>
          <a:xfrm>
            <a:off x="491265" y="3041388"/>
            <a:ext cx="498075" cy="444447"/>
            <a:chOff x="1994568" y="2951282"/>
            <a:chExt cx="948343" cy="444447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4F59A11-99C3-4DA4-855E-230238F64629}"/>
                </a:ext>
              </a:extLst>
            </p:cNvPr>
            <p:cNvCxnSpPr>
              <a:cxnSpLocks/>
            </p:cNvCxnSpPr>
            <p:nvPr/>
          </p:nvCxnSpPr>
          <p:spPr>
            <a:xfrm>
              <a:off x="1994568" y="3395729"/>
              <a:ext cx="2586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325581D-1D31-4E03-B2F3-C56CFAC97A82}"/>
                </a:ext>
              </a:extLst>
            </p:cNvPr>
            <p:cNvCxnSpPr>
              <a:cxnSpLocks/>
            </p:cNvCxnSpPr>
            <p:nvPr/>
          </p:nvCxnSpPr>
          <p:spPr>
            <a:xfrm>
              <a:off x="2253208" y="2951282"/>
              <a:ext cx="4310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840FB2E-BEF8-4B19-9DAA-11008495C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208" y="2960700"/>
              <a:ext cx="0" cy="43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1388E39-4F60-418E-B8E6-354AA2B30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423" y="2960700"/>
              <a:ext cx="0" cy="431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F76FBD5-7B1F-4DCC-BD1B-4009C63C2B66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22" y="3391766"/>
              <a:ext cx="26348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C7FAA-0929-4358-96A7-8B3C63B86A1C}"/>
              </a:ext>
            </a:extLst>
          </p:cNvPr>
          <p:cNvSpPr txBox="1"/>
          <p:nvPr/>
        </p:nvSpPr>
        <p:spPr>
          <a:xfrm>
            <a:off x="1141028" y="2941343"/>
            <a:ext cx="181047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Pulse Generator</a:t>
            </a:r>
          </a:p>
          <a:p>
            <a:r>
              <a:rPr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Agilent 8114A</a:t>
            </a:r>
            <a:endParaRPr kumimoji="1" lang="en-US" altLang="ja-JP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r>
              <a:rPr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帯域</a:t>
            </a:r>
            <a:r>
              <a:rPr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:15 MHz</a:t>
            </a:r>
          </a:p>
          <a:p>
            <a:endParaRPr kumimoji="1" lang="ja-JP" altLang="en-US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4637B7-A670-40BF-896B-FC609C05723F}"/>
              </a:ext>
            </a:extLst>
          </p:cNvPr>
          <p:cNvGrpSpPr/>
          <p:nvPr/>
        </p:nvGrpSpPr>
        <p:grpSpPr>
          <a:xfrm>
            <a:off x="4874432" y="3087213"/>
            <a:ext cx="469427" cy="178039"/>
            <a:chOff x="611702" y="2175057"/>
            <a:chExt cx="955661" cy="508744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74B8F1A-55FA-4366-A8C0-8A059C4D1ADE}"/>
                </a:ext>
              </a:extLst>
            </p:cNvPr>
            <p:cNvCxnSpPr/>
            <p:nvPr/>
          </p:nvCxnSpPr>
          <p:spPr>
            <a:xfrm flipV="1">
              <a:off x="611702" y="2179744"/>
              <a:ext cx="369818" cy="50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CB00E7E-80A0-493D-AC77-0CF84335AED9}"/>
                </a:ext>
              </a:extLst>
            </p:cNvPr>
            <p:cNvCxnSpPr>
              <a:cxnSpLocks/>
            </p:cNvCxnSpPr>
            <p:nvPr/>
          </p:nvCxnSpPr>
          <p:spPr>
            <a:xfrm>
              <a:off x="981520" y="2179744"/>
              <a:ext cx="216025" cy="504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7AB89B5-42C9-4FBD-ACFD-8DF9A3313471}"/>
                </a:ext>
              </a:extLst>
            </p:cNvPr>
            <p:cNvCxnSpPr/>
            <p:nvPr/>
          </p:nvCxnSpPr>
          <p:spPr>
            <a:xfrm flipV="1">
              <a:off x="1197545" y="2175057"/>
              <a:ext cx="369818" cy="50405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三角形 41">
            <a:extLst>
              <a:ext uri="{FF2B5EF4-FFF2-40B4-BE49-F238E27FC236}">
                <a16:creationId xmlns:a16="http://schemas.microsoft.com/office/drawing/2014/main" id="{7B32E247-2A10-451B-9D19-2B193F374135}"/>
              </a:ext>
            </a:extLst>
          </p:cNvPr>
          <p:cNvSpPr/>
          <p:nvPr/>
        </p:nvSpPr>
        <p:spPr>
          <a:xfrm rot="10800000">
            <a:off x="4084630" y="2862028"/>
            <a:ext cx="843401" cy="7270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54CE33-3916-44BD-8ACC-EA99441D510A}"/>
              </a:ext>
            </a:extLst>
          </p:cNvPr>
          <p:cNvCxnSpPr/>
          <p:nvPr/>
        </p:nvCxnSpPr>
        <p:spPr>
          <a:xfrm rot="10800000">
            <a:off x="4043674" y="3591723"/>
            <a:ext cx="913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ACDF452-C719-4962-9579-7D8BC0506A75}"/>
              </a:ext>
            </a:extLst>
          </p:cNvPr>
          <p:cNvSpPr/>
          <p:nvPr/>
        </p:nvSpPr>
        <p:spPr>
          <a:xfrm>
            <a:off x="5449972" y="2832546"/>
            <a:ext cx="2025278" cy="862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光パワーメーター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E6AE12-763B-49FE-9EEB-C78D775A6DDC}"/>
              </a:ext>
            </a:extLst>
          </p:cNvPr>
          <p:cNvSpPr txBox="1"/>
          <p:nvPr/>
        </p:nvSpPr>
        <p:spPr>
          <a:xfrm>
            <a:off x="6030596" y="3659787"/>
            <a:ext cx="21920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Powermeter</a:t>
            </a:r>
            <a:endParaRPr kumimoji="1" lang="en-US" altLang="ja-JP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r>
              <a:rPr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ADCMT 8230</a:t>
            </a:r>
            <a:endParaRPr kumimoji="1" lang="en-US" altLang="ja-JP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endParaRPr kumimoji="1" lang="ja-JP" altLang="en-US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9AC2666-5C89-4670-A64C-1D80737858CE}"/>
              </a:ext>
            </a:extLst>
          </p:cNvPr>
          <p:cNvGrpSpPr/>
          <p:nvPr/>
        </p:nvGrpSpPr>
        <p:grpSpPr>
          <a:xfrm>
            <a:off x="2293457" y="1533731"/>
            <a:ext cx="439121" cy="444447"/>
            <a:chOff x="1634843" y="916093"/>
            <a:chExt cx="792088" cy="371217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6C668B3-2A1A-487F-9FD9-035AB58B203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843" y="128731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1375583-F8BE-42BD-92E3-64E274437C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67" y="916093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2125565-B5A4-4766-8888-9232C90B9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867" y="923959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13BCC27-59B2-427F-A2FF-C9E68C376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856" y="923959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C43438F-EE60-4794-955F-CC73CDB79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06856" y="1284000"/>
              <a:ext cx="22007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28FCFF-788E-416A-B29E-28336EFC6BE2}"/>
              </a:ext>
            </a:extLst>
          </p:cNvPr>
          <p:cNvCxnSpPr/>
          <p:nvPr/>
        </p:nvCxnSpPr>
        <p:spPr>
          <a:xfrm>
            <a:off x="2315816" y="2077362"/>
            <a:ext cx="416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C21108-3407-4000-9E9E-8DB191F2E9BF}"/>
              </a:ext>
            </a:extLst>
          </p:cNvPr>
          <p:cNvSpPr txBox="1"/>
          <p:nvPr/>
        </p:nvSpPr>
        <p:spPr>
          <a:xfrm>
            <a:off x="1959060" y="976830"/>
            <a:ext cx="2429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パルス幅 </a:t>
            </a:r>
            <a:r>
              <a:rPr kumimoji="1"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: </a:t>
            </a:r>
            <a:r>
              <a:rPr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数 </a:t>
            </a:r>
            <a:r>
              <a:rPr kumimoji="1"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us</a:t>
            </a:r>
          </a:p>
          <a:p>
            <a:r>
              <a:rPr kumimoji="1"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繰り返し周期 </a:t>
            </a:r>
            <a:r>
              <a:rPr kumimoji="1" lang="en-US" altLang="ja-JP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: </a:t>
            </a:r>
            <a:r>
              <a:rPr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数 </a:t>
            </a:r>
            <a:r>
              <a:rPr kumimoji="1" lang="en-US" altLang="ja-JP" sz="1200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ms</a:t>
            </a:r>
            <a:r>
              <a:rPr kumimoji="1"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4E5F5EA-B762-0544-986D-C7CE55B0DCFD}"/>
              </a:ext>
            </a:extLst>
          </p:cNvPr>
          <p:cNvSpPr/>
          <p:nvPr/>
        </p:nvSpPr>
        <p:spPr>
          <a:xfrm>
            <a:off x="1403648" y="4306568"/>
            <a:ext cx="2304256" cy="1199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A61C175-180D-450F-882E-4DE0CB0A751A}"/>
              </a:ext>
            </a:extLst>
          </p:cNvPr>
          <p:cNvSpPr/>
          <p:nvPr/>
        </p:nvSpPr>
        <p:spPr>
          <a:xfrm>
            <a:off x="1794463" y="4124575"/>
            <a:ext cx="1379409" cy="363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抵抗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64B6729-C46F-A742-AB3E-205049F34C6F}"/>
              </a:ext>
            </a:extLst>
          </p:cNvPr>
          <p:cNvSpPr/>
          <p:nvPr/>
        </p:nvSpPr>
        <p:spPr>
          <a:xfrm>
            <a:off x="1834492" y="5227589"/>
            <a:ext cx="1379409" cy="556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オシロスコープ</a:t>
            </a: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ch2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9D435E-C40A-F94E-9779-FD3D94FFDDD0}"/>
              </a:ext>
            </a:extLst>
          </p:cNvPr>
          <p:cNvSpPr/>
          <p:nvPr/>
        </p:nvSpPr>
        <p:spPr>
          <a:xfrm>
            <a:off x="1373932" y="4276626"/>
            <a:ext cx="59431" cy="594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FAFAA1FD-2B8B-124D-8435-7C7D9D45D4C2}"/>
              </a:ext>
            </a:extLst>
          </p:cNvPr>
          <p:cNvSpPr/>
          <p:nvPr/>
        </p:nvSpPr>
        <p:spPr>
          <a:xfrm>
            <a:off x="3678188" y="4276626"/>
            <a:ext cx="59431" cy="594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D2B6C42-4C29-4CA3-B232-5749CD43B99E}"/>
              </a:ext>
            </a:extLst>
          </p:cNvPr>
          <p:cNvSpPr txBox="1"/>
          <p:nvPr/>
        </p:nvSpPr>
        <p:spPr>
          <a:xfrm>
            <a:off x="3707904" y="2607602"/>
            <a:ext cx="24296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試料</a:t>
            </a:r>
            <a:endParaRPr kumimoji="1" lang="ja-JP" altLang="en-US" sz="12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1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</TotalTime>
  <Words>96</Words>
  <Application>Microsoft Office PowerPoint</Application>
  <PresentationFormat>画面に合わせる (4:3)</PresentationFormat>
  <Paragraphs>36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ブロードコンタクトレーザーバーのIL計測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174</cp:revision>
  <cp:lastPrinted>2018-11-15T10:06:13Z</cp:lastPrinted>
  <dcterms:created xsi:type="dcterms:W3CDTF">2018-11-05T16:49:45Z</dcterms:created>
  <dcterms:modified xsi:type="dcterms:W3CDTF">2019-01-10T06:58:21Z</dcterms:modified>
</cp:coreProperties>
</file>