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05DFA4-05AB-479A-BCF5-C90D3EEE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13" y="1653406"/>
            <a:ext cx="481377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2019-01-10T08:50:58Z</dcterms:modified>
</cp:coreProperties>
</file>