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E5A23B-1BDF-4587-B67D-20C71100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72474"/>
            <a:ext cx="4699414" cy="3513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42C46C-8264-46E4-B078-F0606D50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58" y="1672474"/>
            <a:ext cx="454693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2019-01-10T07:31:05Z</dcterms:modified>
</cp:coreProperties>
</file>