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2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932E7-5BA6-4676-9AD1-283737951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F375FD-48DB-4E96-82B4-621D3E65B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B45039-E86F-4A4C-9DFB-92A1F0DB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EF5BDB-54F0-4C22-B946-E5267929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3A6CB2-B26A-4D02-92E0-655A58A0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77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B70AE0-7CF7-424A-A629-2570092A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0B4E10-769D-4E10-A38B-9FE495121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3EB328-D990-4116-933C-5BC6865B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04DA52-11E3-4480-BC97-FFB1FB48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AD7059-12A7-444F-9A28-83952702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83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BB0CE9-92EA-4B6A-829A-57E686E51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77A40E-95A7-42BB-8C45-297686205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9852BF-DA3D-4B83-90FB-7CCE3A0F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E33478-C5F7-4E28-8F50-41D62B95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3A1AE4-210C-4094-90F7-FC23AC79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20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EF3E1-C53C-42B4-BD03-F3DE19A5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9B0C90-97F1-4D92-8E6C-6EF70FE57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6AA45D-7C5C-4CA4-9C20-C87BEB8C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AD9E8F-A53F-4C9B-A7F4-1F607BAA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EC284A-310B-4E4D-8B3D-9B57A7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12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2E8D6-19FC-4D71-86AA-0A3C4DC6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201FC2-4055-45F4-8B19-5764E8127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5449CD-C93C-4D97-9A34-C4631614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87CAC3-FE8F-4912-80F9-BCCCE888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328CBB-623F-4D70-97B4-562A7923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16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7868F9-B5D3-441A-9A77-2530062D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8F952C-900F-4AAE-A8FE-4F92B1AF5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8FBB8A-8B6C-41B2-B8C7-C51419ABD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A23088-BF32-48D1-BD4E-94CFCF8D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B916AF-7E18-452F-868C-65BA207F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49ED34-62A2-4C2B-A0C9-3DE1FD2D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8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B0173-6339-4F7A-A128-BE271A10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EF9AA7-5B78-45DB-9ED1-7982ED0FC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FD6966-1CCD-4B9A-BD8F-4F48CA459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DE0908-D829-4473-B7E8-F83ACC373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874988-C9C7-4C72-B401-E24B3C306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9AA801-4A41-48C2-8592-24C8C9FB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72025C-0B17-44AE-B78A-3AFC9A90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02F6F0-BE94-4110-9F15-098643EA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5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715528-B2D0-41BA-99FD-0F57F22C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5F383E-8E64-44D1-8245-27B638E1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0C73F9-5FD3-4F15-9113-AAA98353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DE2E84-239B-4B65-BE01-4EE4668C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40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044EDF-4C02-46BE-93C4-E8382473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460D42-B62F-4E1E-9FC2-281778F4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0EB1BD-D825-46D8-83E6-7D54A241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11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7380E-B2A3-4DF6-A0A9-EB7A7055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2B5BF-2D28-463C-B159-AA9C73B1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E82722-A992-4339-ACF9-59810C950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66AB99-666A-48E6-9671-3C42BF41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EBB6C1-06CC-4892-B546-E90C951C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8EE09F-0174-4E7A-AC6E-0E530C21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1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38080-5D04-4EC8-878B-7677616A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352422-C95D-4018-BB78-E7E90D7A2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ACFDC2-B5BC-495D-B743-49DF61841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5C20E3-5225-4CC4-B5AE-5557C88C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2D50EB-D1B3-4238-9996-90842F62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5E51FA-A3EB-4744-B30A-812963EC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40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56BDB44-B393-4A4B-BA76-7B274DF8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FFA9BB-A718-4708-AA5E-CC037F6C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765F1A-E002-47B2-A99F-909803F85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5D8D7-0196-498D-A30B-71F24360671E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6BAC1-D201-4F43-8BAA-45BB504D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FD1A0B-4CD3-4FB2-A4C9-D01ABD115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A8DE2-6577-461A-A6E7-494EC761BD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0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B38AC84-FB3D-4F5A-A8B5-8168626DF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844" y="1704508"/>
            <a:ext cx="4534736" cy="344898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4D0035C-85ED-4DE8-AA6D-5113718BE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732" y="1742643"/>
            <a:ext cx="5411492" cy="341084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613548-7D74-43A2-A645-F45051F1FF1A}"/>
              </a:ext>
            </a:extLst>
          </p:cNvPr>
          <p:cNvSpPr txBox="1"/>
          <p:nvPr/>
        </p:nvSpPr>
        <p:spPr>
          <a:xfrm>
            <a:off x="2099844" y="1519842"/>
            <a:ext cx="95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647086-FAE2-4854-85FF-73A92B4A2707}"/>
              </a:ext>
            </a:extLst>
          </p:cNvPr>
          <p:cNvSpPr txBox="1"/>
          <p:nvPr/>
        </p:nvSpPr>
        <p:spPr>
          <a:xfrm>
            <a:off x="6294732" y="1519842"/>
            <a:ext cx="95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47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5</cp:revision>
  <dcterms:created xsi:type="dcterms:W3CDTF">2018-12-18T11:20:55Z</dcterms:created>
  <dcterms:modified xsi:type="dcterms:W3CDTF">2018-12-19T16:01:28Z</dcterms:modified>
</cp:coreProperties>
</file>