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13" d="100"/>
          <a:sy n="113" d="100"/>
        </p:scale>
        <p:origin x="2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AF274ED-8DBB-4D7F-AE11-23E0CA1E6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053" y="1653406"/>
            <a:ext cx="4851893" cy="35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13</cp:revision>
  <cp:lastPrinted>2018-12-11T04:27:00Z</cp:lastPrinted>
  <dcterms:created xsi:type="dcterms:W3CDTF">2018-12-11T04:23:01Z</dcterms:created>
  <dcterms:modified xsi:type="dcterms:W3CDTF">2018-12-21T10:16:34Z</dcterms:modified>
</cp:coreProperties>
</file>