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24BF15-AC5B-49A7-B63C-0881D21A021C}"/>
              </a:ext>
            </a:extLst>
          </p:cNvPr>
          <p:cNvSpPr txBox="1"/>
          <p:nvPr/>
        </p:nvSpPr>
        <p:spPr>
          <a:xfrm>
            <a:off x="1638300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BF478C-BBCF-41EF-B533-A6AA47EDB4D9}"/>
              </a:ext>
            </a:extLst>
          </p:cNvPr>
          <p:cNvSpPr txBox="1"/>
          <p:nvPr/>
        </p:nvSpPr>
        <p:spPr>
          <a:xfrm>
            <a:off x="6235946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8751812-71B1-43AD-93E9-DCFD2E1A4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946" y="1628237"/>
            <a:ext cx="4699414" cy="360152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91B4B6A-08F5-4404-94C3-416572A58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628237"/>
            <a:ext cx="4813773" cy="36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7</cp:revision>
  <cp:lastPrinted>2018-12-11T04:27:00Z</cp:lastPrinted>
  <dcterms:created xsi:type="dcterms:W3CDTF">2018-12-11T04:23:01Z</dcterms:created>
  <dcterms:modified xsi:type="dcterms:W3CDTF">2019-01-07T22:13:57Z</dcterms:modified>
</cp:coreProperties>
</file>