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9DAEAB-100B-458D-8A82-99CEE737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53" y="1622135"/>
            <a:ext cx="5030294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6</cp:revision>
  <cp:lastPrinted>2018-12-11T04:27:00Z</cp:lastPrinted>
  <dcterms:created xsi:type="dcterms:W3CDTF">2018-12-11T04:23:01Z</dcterms:created>
  <dcterms:modified xsi:type="dcterms:W3CDTF">2018-12-21T07:40:01Z</dcterms:modified>
</cp:coreProperties>
</file>