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B5C82-AEC6-4FE6-8043-B4F61A8A44F1}" type="datetimeFigureOut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0FA9C-ACB4-4619-9CE3-0D6408AD3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92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417B-165A-4DCF-9553-23C07ABDE8BF}" type="datetime1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32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B31-C5C7-4B82-9E07-4EEBA70644B5}" type="datetime1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78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D364-F9EE-4DF6-A2F2-A4C419A4C37F}" type="datetime1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56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B2E-EC4D-405E-BD66-51B1FB74ADC5}" type="datetime1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05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C571-661A-4B57-BB04-1AEC8E64FC37}" type="datetime1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60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353B-4A11-4114-BE3E-7E98B266C08A}" type="datetime1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78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64D2-E5C1-41F8-8E37-7B0EBA472178}" type="datetime1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60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5656-4F4D-4F02-97D2-FC9F0E4F8368}" type="datetime1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05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612A-A498-4280-8EC8-C137A91BA00E}" type="datetime1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04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4A3A-F8B4-46B6-A7F4-BA104F47089F}" type="datetime1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1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A693-3EB2-40E5-944F-A15C15D15CE8}" type="datetime1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81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798B4-40B9-4467-83D0-F475F97608DD}" type="datetime1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55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C04207C-814E-4C5A-8C3D-23244CF6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DBB2407-C104-4DEC-81A2-C306E82752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09" t="36141" r="36354" b="37753"/>
          <a:stretch/>
        </p:blipFill>
        <p:spPr>
          <a:xfrm>
            <a:off x="459491" y="439296"/>
            <a:ext cx="6437009" cy="469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4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ＭＳ ゴシック"/>
        <a:cs typeface=""/>
      </a:majorFont>
      <a:minorFont>
        <a:latin typeface="Arial"/>
        <a:ea typeface="ＭＳ 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D6AE8D00-96DC-44D0-8326-A422FDA7AAFC}" vid="{1A7F8439-6EAD-4063-A46B-695BB4A4634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Arial＆MSゴシック</Template>
  <TotalTime>10</TotalTime>
  <Words>1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游ゴシック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</dc:creator>
  <cp:lastModifiedBy>N</cp:lastModifiedBy>
  <cp:revision>3</cp:revision>
  <dcterms:created xsi:type="dcterms:W3CDTF">2018-12-20T07:14:34Z</dcterms:created>
  <dcterms:modified xsi:type="dcterms:W3CDTF">2019-01-03T06:13:13Z</dcterms:modified>
</cp:coreProperties>
</file>