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07E9EBD-4D83-4F7A-85E9-90060EDC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75" y="1596203"/>
            <a:ext cx="5907050" cy="36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13</cp:revision>
  <cp:lastPrinted>2018-12-11T04:27:00Z</cp:lastPrinted>
  <dcterms:created xsi:type="dcterms:W3CDTF">2018-12-11T04:23:01Z</dcterms:created>
  <dcterms:modified xsi:type="dcterms:W3CDTF">2019-01-03T23:55:56Z</dcterms:modified>
</cp:coreProperties>
</file>