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E2CA24-2FD9-4A15-AA8A-FCE629AFE31F}"/>
              </a:ext>
            </a:extLst>
          </p:cNvPr>
          <p:cNvSpPr txBox="1"/>
          <p:nvPr/>
        </p:nvSpPr>
        <p:spPr>
          <a:xfrm>
            <a:off x="816540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087833-7C00-4798-A579-F6A79C5A75ED}"/>
              </a:ext>
            </a:extLst>
          </p:cNvPr>
          <p:cNvSpPr txBox="1"/>
          <p:nvPr/>
        </p:nvSpPr>
        <p:spPr>
          <a:xfrm>
            <a:off x="5123794" y="1487808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(b)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09E6A8-2F63-42D7-912E-2EF06E49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0" y="1672474"/>
            <a:ext cx="4585054" cy="351305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C1D84D-86FE-4EBF-876E-B0C210B2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78" y="1672474"/>
            <a:ext cx="4688740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10</cp:revision>
  <cp:lastPrinted>2018-12-11T04:27:00Z</cp:lastPrinted>
  <dcterms:created xsi:type="dcterms:W3CDTF">2018-12-11T04:23:01Z</dcterms:created>
  <dcterms:modified xsi:type="dcterms:W3CDTF">2019-01-07T21:56:14Z</dcterms:modified>
</cp:coreProperties>
</file>