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7D7E5-A23C-4C55-A627-A09EA746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07" y="1672474"/>
            <a:ext cx="4546934" cy="35130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31EE5FC-54F2-412A-868B-CA4B214C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672474"/>
            <a:ext cx="4699414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6</cp:revision>
  <cp:lastPrinted>2018-12-11T04:27:00Z</cp:lastPrinted>
  <dcterms:created xsi:type="dcterms:W3CDTF">2018-12-11T04:23:01Z</dcterms:created>
  <dcterms:modified xsi:type="dcterms:W3CDTF">2019-01-07T21:49:43Z</dcterms:modified>
</cp:coreProperties>
</file>