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B5C82-AEC6-4FE6-8043-B4F61A8A44F1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0FA9C-ACB4-4619-9CE3-0D6408AD3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2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417B-165A-4DCF-9553-23C07ABDE8BF}" type="datetime1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32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B31-C5C7-4B82-9E07-4EEBA70644B5}" type="datetime1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78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D364-F9EE-4DF6-A2F2-A4C419A4C37F}" type="datetime1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B2E-EC4D-405E-BD66-51B1FB74ADC5}" type="datetime1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0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C571-661A-4B57-BB04-1AEC8E64FC37}" type="datetime1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6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353B-4A11-4114-BE3E-7E98B266C08A}" type="datetime1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78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64D2-E5C1-41F8-8E37-7B0EBA472178}" type="datetime1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60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5656-4F4D-4F02-97D2-FC9F0E4F8368}" type="datetime1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05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612A-A498-4280-8EC8-C137A91BA00E}" type="datetime1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04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4A3A-F8B4-46B6-A7F4-BA104F47089F}" type="datetime1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1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693-3EB2-40E5-944F-A15C15D15CE8}" type="datetime1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81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798B4-40B9-4467-83D0-F475F97608DD}" type="datetime1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55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B40533D-B68E-4AA6-9355-129937F79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653" y="1710610"/>
            <a:ext cx="4775653" cy="343678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F2B8132-E367-47C9-A587-6E4AEC9DC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11" y="1646441"/>
            <a:ext cx="4482893" cy="343678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0E9E9DC-C2EF-4D4D-9035-11EE1E55C038}"/>
              </a:ext>
            </a:extLst>
          </p:cNvPr>
          <p:cNvSpPr txBox="1"/>
          <p:nvPr/>
        </p:nvSpPr>
        <p:spPr>
          <a:xfrm>
            <a:off x="-56147" y="1373726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AF4F963-BCFD-4C85-B316-1C53710CA273}"/>
              </a:ext>
            </a:extLst>
          </p:cNvPr>
          <p:cNvSpPr txBox="1"/>
          <p:nvPr/>
        </p:nvSpPr>
        <p:spPr>
          <a:xfrm>
            <a:off x="4275222" y="1373726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214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ＭＳ ゴシック"/>
        <a:cs typeface=""/>
      </a:majorFont>
      <a:minorFont>
        <a:latin typeface="Arial"/>
        <a:ea typeface="ＭＳ 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D6AE8D00-96DC-44D0-8326-A422FDA7AAFC}" vid="{1A7F8439-6EAD-4063-A46B-695BB4A4634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Arial＆MSゴシック</Template>
  <TotalTime>1</TotalTime>
  <Words>6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游ゴシック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3</cp:revision>
  <dcterms:created xsi:type="dcterms:W3CDTF">2019-01-27T09:18:35Z</dcterms:created>
  <dcterms:modified xsi:type="dcterms:W3CDTF">2019-01-28T09:07:38Z</dcterms:modified>
</cp:coreProperties>
</file>