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2CB3993-DAFD-4227-A0C8-21EFAAD4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23" y="1046528"/>
            <a:ext cx="4902211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8</cp:revision>
  <dcterms:created xsi:type="dcterms:W3CDTF">2018-12-17T09:34:28Z</dcterms:created>
  <dcterms:modified xsi:type="dcterms:W3CDTF">2019-01-26T02:42:03Z</dcterms:modified>
</cp:coreProperties>
</file>