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0AE2AD-7553-4860-A713-FB3A6FE1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33" y="1653406"/>
            <a:ext cx="492813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7</cp:revision>
  <cp:lastPrinted>2018-12-11T04:27:00Z</cp:lastPrinted>
  <dcterms:created xsi:type="dcterms:W3CDTF">2018-12-11T04:23:01Z</dcterms:created>
  <dcterms:modified xsi:type="dcterms:W3CDTF">2019-01-26T05:51:45Z</dcterms:modified>
</cp:coreProperties>
</file>