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A496D3E-62F3-47A4-BCE1-34D9E594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73" y="1653406"/>
            <a:ext cx="4954054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11</cp:revision>
  <cp:lastPrinted>2018-12-11T04:27:00Z</cp:lastPrinted>
  <dcterms:created xsi:type="dcterms:W3CDTF">2018-12-11T04:23:01Z</dcterms:created>
  <dcterms:modified xsi:type="dcterms:W3CDTF">2019-01-28T05:21:00Z</dcterms:modified>
</cp:coreProperties>
</file>