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E4109C-3162-4ED7-A2F0-E5AA2B3E5880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8757E0-43F2-44F9-B402-C7FF26461D02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B304D6B-A31D-4F44-819A-DAB07962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77" y="1653405"/>
            <a:ext cx="4851893" cy="355118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1BF3050-B113-4FCF-958D-A9D71E814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75" y="1653406"/>
            <a:ext cx="4877815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9</cp:revision>
  <dcterms:created xsi:type="dcterms:W3CDTF">2018-12-17T09:34:28Z</dcterms:created>
  <dcterms:modified xsi:type="dcterms:W3CDTF">2019-01-26T18:53:50Z</dcterms:modified>
</cp:coreProperties>
</file>