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BAC23-5C5C-4369-B35C-08390969A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71F30-2F58-4098-841D-2353BFD2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B4D53-C493-4B88-9295-EA14F89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66867-5BF7-4722-87B5-C5CB80CD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CEE41-530B-48E1-BB0C-A8F5D22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D64-4F46-49E2-B97D-CF4DE0A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EBDAF7-91AF-4E40-9CE6-8A57A562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B67E3-8016-4610-AB66-C2B15589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B7CE-B76F-4A3D-8ED7-765DC5D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9F514-6586-4508-A271-D3F8CB97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2BFCBE-D9AC-4FF7-B0B2-A12CCF74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0C8E7-3574-435D-B3EF-B8773EDF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EF658-81AF-4C55-83D5-BAD5147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4719B-2DE1-431E-ACD7-D2A58F2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6A12E-E85A-40AC-8876-2DB32E95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DD90-3E0B-420A-8306-70736C25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35DF6-1A5A-4CD7-8F29-08AF84CE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F4CEB-7229-428B-AC16-27782C7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1BC47-9E7A-47F4-B6AC-6F516EF0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A67C-44A8-4D6D-8935-60C4B33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E5D71-BC08-4B09-8C89-276DA3B5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B6800-2215-47EB-9FBC-7E70B0F8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5DA73-AB53-4849-B6AC-E504120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7630F-D758-4027-A7DA-1DDE09A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98CA-29F1-4C96-946D-A5408F94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D2963-6E41-4B38-8240-8E08583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3B81C-CEF2-4206-A596-ADF7E2DB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23DD9D-C349-44B7-8B74-35BC2E6B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B4868-AD0C-4134-B071-2E7C9BE3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D6DF-BED2-4F1C-B8F4-EA088C1A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DC6861-0952-4FA3-9CEA-53286381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7CBC-84CC-4D76-BC72-7F869975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70107-DE43-450C-86F0-CB2989D7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0608B-8C25-4D2D-88C4-6D180753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9B360-E793-4414-A56B-33F89F63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FC7450-6443-48F1-9E03-C2EDB6EC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5F46-5A51-41ED-BA1F-3BDE97E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A9C721-7447-41F6-8E28-56B7128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67A32-09F4-4D3B-B9D5-44CC8C1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6EE0-A08F-4383-97CA-57C9C25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11D87E-88A4-4AC8-86A2-3277341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17D8BB-2F4E-43D4-A309-677DEEA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ACDBB-49C2-42ED-BB42-3AFC75A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324385-26CB-42B0-A80D-0193F47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6A7B38-D192-4AD6-A7B2-EEE6D7D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4D954-DFD0-47B6-85EE-98E0BD9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8467A-CDB2-4828-8AB8-46CCA43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94230-1500-4A69-840D-B320230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4DF2-5B33-4E82-A8E5-2B5CD0A3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FA80F-E5B1-4458-B040-DF7ECC24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18B27-6B3B-4D5D-8831-75FEFDFF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3CFCE-25B7-4EE9-9A10-D70F50BD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77BD9-EA08-42F4-806F-7ACC93D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ECFBE1-BB96-42CA-9C3E-C917D7A7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C8C01-224C-4393-ACD6-B192348C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97EFAD-DF34-479C-88EB-DE355CC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CC134-2967-422B-B853-3ADD4DC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F2D4F-2BD2-4557-BCBE-77A1819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0E0B1-ACAF-46F4-A990-EEBCDF4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3B851-611B-47BF-ADD7-D9D4E3A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38F61C-3F29-433C-BB78-B3604A9D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C6AF1-A456-4EDF-B5F7-B4837329D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347C1-538B-418E-ABC0-4335F043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8A87D6E-5668-4072-BE31-93260702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40" y="1862956"/>
            <a:ext cx="492813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7</cp:revision>
  <dcterms:created xsi:type="dcterms:W3CDTF">2018-12-17T09:34:28Z</dcterms:created>
  <dcterms:modified xsi:type="dcterms:W3CDTF">2019-01-26T02:40:50Z</dcterms:modified>
</cp:coreProperties>
</file>