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31AF418-97F4-4610-9464-B3F38996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73" y="2035525"/>
            <a:ext cx="4966253" cy="27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2</cp:revision>
  <dcterms:created xsi:type="dcterms:W3CDTF">2019-01-27T09:18:35Z</dcterms:created>
  <dcterms:modified xsi:type="dcterms:W3CDTF">2019-01-27T09:19:50Z</dcterms:modified>
</cp:coreProperties>
</file>