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601FAA8-5B4B-40AB-BD51-11728CE6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20" y="899301"/>
            <a:ext cx="4597253" cy="432610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8484CFB-E28F-413E-A020-18495180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46" y="994355"/>
            <a:ext cx="4117321" cy="402948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0F46D0-9A93-4A17-920C-27C945023EFD}"/>
              </a:ext>
            </a:extLst>
          </p:cNvPr>
          <p:cNvSpPr txBox="1"/>
          <p:nvPr/>
        </p:nvSpPr>
        <p:spPr>
          <a:xfrm>
            <a:off x="3542471" y="2249242"/>
            <a:ext cx="1390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L=500 </a:t>
            </a:r>
            <a:r>
              <a:rPr kumimoji="1" lang="en-US" altLang="ja-JP" sz="1050" dirty="0" err="1"/>
              <a:t>μm</a:t>
            </a:r>
            <a:endParaRPr kumimoji="1" lang="en-US" altLang="ja-JP" sz="1050" dirty="0"/>
          </a:p>
          <a:p>
            <a:r>
              <a:rPr lang="en-US" altLang="ja-JP" sz="1050" dirty="0"/>
              <a:t>(</a:t>
            </a:r>
            <a:r>
              <a:rPr lang="ja-JP" altLang="en-US" sz="1050" dirty="0"/>
              <a:t>数字は測定回数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37DF50E-E7FF-4048-BC26-7E5DD127F364}"/>
              </a:ext>
            </a:extLst>
          </p:cNvPr>
          <p:cNvSpPr txBox="1"/>
          <p:nvPr/>
        </p:nvSpPr>
        <p:spPr>
          <a:xfrm>
            <a:off x="3378200" y="1172955"/>
            <a:ext cx="220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エピダウンした試料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C02A40-2B55-4B75-BD1D-3568730C656C}"/>
              </a:ext>
            </a:extLst>
          </p:cNvPr>
          <p:cNvSpPr txBox="1"/>
          <p:nvPr/>
        </p:nvSpPr>
        <p:spPr>
          <a:xfrm>
            <a:off x="3056055" y="2039280"/>
            <a:ext cx="220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エピダウンしていない試料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23</TotalTime>
  <Words>17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4</cp:revision>
  <dcterms:created xsi:type="dcterms:W3CDTF">2019-01-27T06:45:02Z</dcterms:created>
  <dcterms:modified xsi:type="dcterms:W3CDTF">2019-01-27T07:08:57Z</dcterms:modified>
</cp:coreProperties>
</file>