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3EE03C-F5E1-4C2F-BDAB-6CA74BE9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28739" r="72984" b="33257"/>
          <a:stretch/>
        </p:blipFill>
        <p:spPr>
          <a:xfrm rot="16200000">
            <a:off x="1810792" y="178430"/>
            <a:ext cx="2374232" cy="381408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4009A3-CED1-4F84-B82E-9D6D93AE6A2E}"/>
              </a:ext>
            </a:extLst>
          </p:cNvPr>
          <p:cNvCxnSpPr>
            <a:cxnSpLocks/>
          </p:cNvCxnSpPr>
          <p:nvPr/>
        </p:nvCxnSpPr>
        <p:spPr>
          <a:xfrm>
            <a:off x="1291389" y="1556084"/>
            <a:ext cx="4251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812396-9ADB-462C-B9E1-16725F4BE3CE}"/>
              </a:ext>
            </a:extLst>
          </p:cNvPr>
          <p:cNvSpPr txBox="1"/>
          <p:nvPr/>
        </p:nvSpPr>
        <p:spPr>
          <a:xfrm>
            <a:off x="962525" y="1042555"/>
            <a:ext cx="15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L=300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CAA6C8D-5ABC-45D8-9EE7-63DD529CF132}"/>
              </a:ext>
            </a:extLst>
          </p:cNvPr>
          <p:cNvCxnSpPr/>
          <p:nvPr/>
        </p:nvCxnSpPr>
        <p:spPr>
          <a:xfrm flipH="1" flipV="1">
            <a:off x="1716504" y="2743200"/>
            <a:ext cx="385012" cy="5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CAE4F9-9B45-4BD1-A213-278E6B88BD0F}"/>
              </a:ext>
            </a:extLst>
          </p:cNvPr>
          <p:cNvSpPr txBox="1"/>
          <p:nvPr/>
        </p:nvSpPr>
        <p:spPr>
          <a:xfrm>
            <a:off x="1303421" y="3272591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AlN</a:t>
            </a:r>
            <a:r>
              <a:rPr lang="ja-JP" altLang="en-US" dirty="0"/>
              <a:t> サブマウント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89E1F48-87A7-4FB6-AD9C-66C5E464DF1E}"/>
              </a:ext>
            </a:extLst>
          </p:cNvPr>
          <p:cNvCxnSpPr>
            <a:cxnSpLocks/>
          </p:cNvCxnSpPr>
          <p:nvPr/>
        </p:nvCxnSpPr>
        <p:spPr>
          <a:xfrm flipH="1" flipV="1">
            <a:off x="2037347" y="2213809"/>
            <a:ext cx="326939" cy="6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0B88E1-B1DE-44D6-A3AC-7BBCA711C5AA}"/>
              </a:ext>
            </a:extLst>
          </p:cNvPr>
          <p:cNvSpPr txBox="1"/>
          <p:nvPr/>
        </p:nvSpPr>
        <p:spPr>
          <a:xfrm>
            <a:off x="2171780" y="2854861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金線</a:t>
            </a:r>
            <a:r>
              <a:rPr lang="ja-JP" altLang="en-US" dirty="0"/>
              <a:t>ワイヤー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0592C3E-7FAF-4780-A39B-8AD23EEEBA6D}"/>
              </a:ext>
            </a:extLst>
          </p:cNvPr>
          <p:cNvCxnSpPr>
            <a:cxnSpLocks/>
          </p:cNvCxnSpPr>
          <p:nvPr/>
        </p:nvCxnSpPr>
        <p:spPr>
          <a:xfrm flipH="1" flipV="1">
            <a:off x="3403011" y="2302042"/>
            <a:ext cx="591555" cy="6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1C93C1-AA65-4738-9670-F38BB9D8FEF0}"/>
              </a:ext>
            </a:extLst>
          </p:cNvPr>
          <p:cNvSpPr txBox="1"/>
          <p:nvPr/>
        </p:nvSpPr>
        <p:spPr>
          <a:xfrm>
            <a:off x="3802058" y="2854861"/>
            <a:ext cx="22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プローバーでさわる</a:t>
            </a:r>
            <a:r>
              <a:rPr lang="ja-JP" altLang="en-US" dirty="0"/>
              <a:t>金属</a:t>
            </a:r>
            <a:r>
              <a:rPr kumimoji="1" lang="ja-JP" altLang="en-US" dirty="0"/>
              <a:t>パターン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397DD0-6507-4683-A799-624BD04B1D16}"/>
              </a:ext>
            </a:extLst>
          </p:cNvPr>
          <p:cNvCxnSpPr>
            <a:cxnSpLocks/>
          </p:cNvCxnSpPr>
          <p:nvPr/>
        </p:nvCxnSpPr>
        <p:spPr>
          <a:xfrm>
            <a:off x="330347" y="1359117"/>
            <a:ext cx="1030705" cy="44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AFBF2E-B828-489B-AEA4-1B3AA952408A}"/>
              </a:ext>
            </a:extLst>
          </p:cNvPr>
          <p:cNvSpPr txBox="1"/>
          <p:nvPr/>
        </p:nvSpPr>
        <p:spPr>
          <a:xfrm>
            <a:off x="-1216974" y="1042555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試料</a:t>
            </a:r>
            <a:r>
              <a:rPr kumimoji="1" lang="en-US" altLang="ja-JP" dirty="0"/>
              <a:t>n</a:t>
            </a:r>
            <a:r>
              <a:rPr kumimoji="1" lang="ja-JP" altLang="en-US" dirty="0"/>
              <a:t>側コンタクト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B1983F3-C400-41D8-9A3D-D8A91B69F382}"/>
              </a:ext>
            </a:extLst>
          </p:cNvPr>
          <p:cNvCxnSpPr/>
          <p:nvPr/>
        </p:nvCxnSpPr>
        <p:spPr>
          <a:xfrm flipH="1">
            <a:off x="513347" y="2069432"/>
            <a:ext cx="77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045B3D-C77C-4D36-86DE-9C46375EA929}"/>
              </a:ext>
            </a:extLst>
          </p:cNvPr>
          <p:cNvSpPr txBox="1"/>
          <p:nvPr/>
        </p:nvSpPr>
        <p:spPr>
          <a:xfrm>
            <a:off x="-369409" y="2029143"/>
            <a:ext cx="13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発振の向き</a:t>
            </a:r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1348</TotalTime>
  <Words>21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4</cp:revision>
  <dcterms:created xsi:type="dcterms:W3CDTF">2019-01-27T06:45:02Z</dcterms:created>
  <dcterms:modified xsi:type="dcterms:W3CDTF">2019-01-28T05:21:18Z</dcterms:modified>
</cp:coreProperties>
</file>