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FC281C-E649-44AD-B74E-EF92A0AEEC1A}"/>
              </a:ext>
            </a:extLst>
          </p:cNvPr>
          <p:cNvGrpSpPr/>
          <p:nvPr/>
        </p:nvGrpSpPr>
        <p:grpSpPr>
          <a:xfrm>
            <a:off x="-141636" y="1285755"/>
            <a:ext cx="5202920" cy="4864636"/>
            <a:chOff x="-141636" y="1285755"/>
            <a:chExt cx="5202920" cy="48646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0E8C51CC-A0A0-4B34-8EE6-2DBCBB8CF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57"/>
            <a:stretch/>
          </p:blipFill>
          <p:spPr>
            <a:xfrm>
              <a:off x="374453" y="1285755"/>
              <a:ext cx="4686831" cy="4515719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A619D37-F16A-46DD-BE04-478277BB7367}"/>
                </a:ext>
              </a:extLst>
            </p:cNvPr>
            <p:cNvSpPr/>
            <p:nvPr/>
          </p:nvSpPr>
          <p:spPr>
            <a:xfrm>
              <a:off x="168442" y="2751221"/>
              <a:ext cx="697832" cy="1331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B953683-64BF-40FE-913C-00704D3B8F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9247" r="91276"/>
            <a:stretch/>
          </p:blipFill>
          <p:spPr>
            <a:xfrm>
              <a:off x="-141636" y="1285755"/>
              <a:ext cx="826168" cy="4326102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0303F1B-EDB6-47F9-9266-3C591825C0C9}"/>
                </a:ext>
              </a:extLst>
            </p:cNvPr>
            <p:cNvSpPr/>
            <p:nvPr/>
          </p:nvSpPr>
          <p:spPr>
            <a:xfrm rot="5400000">
              <a:off x="2523991" y="5135727"/>
              <a:ext cx="697832" cy="1331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FD32F2B-81A2-47D0-A9CA-634AEF12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0829"/>
            <a:stretch/>
          </p:blipFill>
          <p:spPr>
            <a:xfrm>
              <a:off x="374453" y="5499553"/>
              <a:ext cx="4597253" cy="396729"/>
            </a:xfrm>
            <a:prstGeom prst="rect">
              <a:avLst/>
            </a:prstGeom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671AF71-308C-4DAC-BA67-DAF5FE90767B}"/>
              </a:ext>
            </a:extLst>
          </p:cNvPr>
          <p:cNvSpPr txBox="1"/>
          <p:nvPr/>
        </p:nvSpPr>
        <p:spPr>
          <a:xfrm>
            <a:off x="2872907" y="1583975"/>
            <a:ext cx="18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FIB</a:t>
            </a:r>
            <a:r>
              <a:rPr kumimoji="1" lang="ja-JP" altLang="en-US" dirty="0"/>
              <a:t>溝の幅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F8B94E-DA75-4CB0-B3D3-FD3D78D19323}"/>
              </a:ext>
            </a:extLst>
          </p:cNvPr>
          <p:cNvSpPr txBox="1"/>
          <p:nvPr/>
        </p:nvSpPr>
        <p:spPr>
          <a:xfrm>
            <a:off x="2983832" y="1863449"/>
            <a:ext cx="1331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17 </a:t>
            </a:r>
            <a:r>
              <a:rPr kumimoji="1" lang="en-US" altLang="ja-JP" dirty="0" err="1"/>
              <a:t>μm</a:t>
            </a:r>
            <a:endParaRPr kumimoji="1" lang="en-US" altLang="ja-JP" dirty="0"/>
          </a:p>
          <a:p>
            <a:r>
              <a:rPr lang="en-US" altLang="ja-JP" dirty="0"/>
              <a:t>16 </a:t>
            </a:r>
            <a:r>
              <a:rPr lang="en-US" altLang="ja-JP" dirty="0" err="1"/>
              <a:t>μm</a:t>
            </a:r>
            <a:endParaRPr lang="en-US" altLang="ja-JP" dirty="0"/>
          </a:p>
          <a:p>
            <a:r>
              <a:rPr kumimoji="1" lang="en-US" altLang="ja-JP" dirty="0"/>
              <a:t>12 </a:t>
            </a:r>
            <a:r>
              <a:rPr lang="en-US" altLang="ja-JP" dirty="0" err="1"/>
              <a:t>μm</a:t>
            </a:r>
            <a:endParaRPr kumimoji="1" lang="en-US" altLang="ja-JP" dirty="0"/>
          </a:p>
          <a:p>
            <a:r>
              <a:rPr lang="en-US" altLang="ja-JP" dirty="0"/>
              <a:t>10 </a:t>
            </a:r>
            <a:r>
              <a:rPr lang="en-US" altLang="ja-JP" dirty="0" err="1"/>
              <a:t>μm</a:t>
            </a:r>
            <a:endParaRPr lang="en-US" altLang="ja-JP" dirty="0"/>
          </a:p>
          <a:p>
            <a:r>
              <a:rPr kumimoji="1" lang="en-US" altLang="ja-JP" dirty="0"/>
              <a:t>6 </a:t>
            </a:r>
            <a:r>
              <a:rPr lang="en-US" altLang="ja-JP" dirty="0" err="1"/>
              <a:t>μm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76</TotalTime>
  <Words>14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2</cp:revision>
  <dcterms:created xsi:type="dcterms:W3CDTF">2019-01-27T07:25:07Z</dcterms:created>
  <dcterms:modified xsi:type="dcterms:W3CDTF">2019-01-27T08:41:20Z</dcterms:modified>
</cp:coreProperties>
</file>