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B5C82-AEC6-4FE6-8043-B4F61A8A44F1}" type="datetimeFigureOut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0FA9C-ACB4-4619-9CE3-0D6408AD3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2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417B-165A-4DCF-9553-23C07ABDE8BF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32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B31-C5C7-4B82-9E07-4EEBA70644B5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78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D364-F9EE-4DF6-A2F2-A4C419A4C37F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1B2E-EC4D-405E-BD66-51B1FB74ADC5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C571-661A-4B57-BB04-1AEC8E64FC37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6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353B-4A11-4114-BE3E-7E98B266C08A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78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64D2-E5C1-41F8-8E37-7B0EBA472178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60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5656-4F4D-4F02-97D2-FC9F0E4F8368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05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4612A-A498-4280-8EC8-C137A91BA00E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04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4A3A-F8B4-46B6-A7F4-BA104F47089F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1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1A693-3EB2-40E5-944F-A15C15D15CE8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8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98B4-40B9-4467-83D0-F475F97608DD}" type="datetime1">
              <a:rPr kumimoji="1" lang="ja-JP" altLang="en-US" smtClean="0"/>
              <a:t>2019/1/27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0B90-4240-4ABE-BCFA-150BA80956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55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CCD0E86-F9BD-45DC-B54A-09D258472C7F}"/>
              </a:ext>
            </a:extLst>
          </p:cNvPr>
          <p:cNvGrpSpPr/>
          <p:nvPr/>
        </p:nvGrpSpPr>
        <p:grpSpPr>
          <a:xfrm>
            <a:off x="2625912" y="1410439"/>
            <a:ext cx="3069495" cy="2161423"/>
            <a:chOff x="2294446" y="1883849"/>
            <a:chExt cx="5158179" cy="3632196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73F3E66E-45B3-46DF-AB07-5AFC33175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25" t="19042" r="22402" b="8184"/>
            <a:stretch/>
          </p:blipFill>
          <p:spPr>
            <a:xfrm>
              <a:off x="2400300" y="1883849"/>
              <a:ext cx="4600575" cy="3632196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C74AAE7-945A-40C2-9888-ECE160259956}"/>
                </a:ext>
              </a:extLst>
            </p:cNvPr>
            <p:cNvSpPr txBox="1"/>
            <p:nvPr/>
          </p:nvSpPr>
          <p:spPr>
            <a:xfrm>
              <a:off x="2294446" y="1883849"/>
              <a:ext cx="5158179" cy="1086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端面方向から見た図</a:t>
              </a:r>
              <a:endParaRPr kumimoji="1" lang="en-US" altLang="ja-JP" dirty="0">
                <a:solidFill>
                  <a:schemeClr val="bg1"/>
                </a:solidFill>
              </a:endParaRPr>
            </a:p>
            <a:p>
              <a:r>
                <a:rPr kumimoji="1" lang="en-US" altLang="ja-JP" dirty="0">
                  <a:solidFill>
                    <a:schemeClr val="bg1"/>
                  </a:solidFill>
                </a:rPr>
                <a:t>ridge01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0A0E739-EA77-4DAB-B71A-37DE47562D06}"/>
              </a:ext>
            </a:extLst>
          </p:cNvPr>
          <p:cNvCxnSpPr/>
          <p:nvPr/>
        </p:nvCxnSpPr>
        <p:spPr>
          <a:xfrm>
            <a:off x="3649579" y="2526632"/>
            <a:ext cx="5775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83B3A38-7624-4F7F-912F-B59562AB6CB6}"/>
              </a:ext>
            </a:extLst>
          </p:cNvPr>
          <p:cNvCxnSpPr>
            <a:cxnSpLocks/>
          </p:cNvCxnSpPr>
          <p:nvPr/>
        </p:nvCxnSpPr>
        <p:spPr>
          <a:xfrm>
            <a:off x="3400927" y="2464957"/>
            <a:ext cx="248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14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ＭＳ ゴシック"/>
        <a:cs typeface=""/>
      </a:majorFont>
      <a:minorFont>
        <a:latin typeface="Arial"/>
        <a:ea typeface="ＭＳ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6AE8D00-96DC-44D0-8326-A422FDA7AAFC}" vid="{1A7F8439-6EAD-4063-A46B-695BB4A4634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Arial＆MSゴシック</Template>
  <TotalTime>1311</TotalTime>
  <Words>6</Words>
  <Application>Microsoft Office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游ゴシック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</dc:creator>
  <cp:lastModifiedBy>N</cp:lastModifiedBy>
  <cp:revision>4</cp:revision>
  <dcterms:created xsi:type="dcterms:W3CDTF">2019-01-27T07:29:50Z</dcterms:created>
  <dcterms:modified xsi:type="dcterms:W3CDTF">2019-01-28T05:21:26Z</dcterms:modified>
</cp:coreProperties>
</file>