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3C5195-31B3-4830-8816-918B00F0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53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12</cp:revision>
  <cp:lastPrinted>2018-12-11T04:27:00Z</cp:lastPrinted>
  <dcterms:created xsi:type="dcterms:W3CDTF">2018-12-11T04:23:01Z</dcterms:created>
  <dcterms:modified xsi:type="dcterms:W3CDTF">2018-12-21T10:18:12Z</dcterms:modified>
</cp:coreProperties>
</file>