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A88AD21-18A5-4598-A95F-33F8E38B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46" y="1679339"/>
            <a:ext cx="4585054" cy="349932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759F193-AAFE-4315-AD5E-668AD507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06" y="1679339"/>
            <a:ext cx="4688740" cy="34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7</cp:revision>
  <cp:lastPrinted>2018-12-11T04:27:00Z</cp:lastPrinted>
  <dcterms:created xsi:type="dcterms:W3CDTF">2018-12-11T04:23:01Z</dcterms:created>
  <dcterms:modified xsi:type="dcterms:W3CDTF">2018-12-21T06:32:55Z</dcterms:modified>
</cp:coreProperties>
</file>