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2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36A6418-54D8-4018-926D-6221B714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677" y="1050101"/>
            <a:ext cx="7050645" cy="475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10</cp:revision>
  <cp:lastPrinted>2018-12-11T04:27:00Z</cp:lastPrinted>
  <dcterms:created xsi:type="dcterms:W3CDTF">2018-12-11T04:23:01Z</dcterms:created>
  <dcterms:modified xsi:type="dcterms:W3CDTF">2018-12-21T08:03:48Z</dcterms:modified>
</cp:coreProperties>
</file>