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83AB3BAC-1802-473C-AB85-BC870FAD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05" y="1653406"/>
            <a:ext cx="9679389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9</cp:revision>
  <cp:lastPrinted>2018-12-11T04:27:00Z</cp:lastPrinted>
  <dcterms:created xsi:type="dcterms:W3CDTF">2018-12-11T04:23:01Z</dcterms:created>
  <dcterms:modified xsi:type="dcterms:W3CDTF">2018-12-21T07:04:19Z</dcterms:modified>
</cp:coreProperties>
</file>