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16BB420B-7A66-493C-A051-13063E16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574" y="1615271"/>
            <a:ext cx="5156852" cy="36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11</cp:revision>
  <cp:lastPrinted>2018-12-11T04:27:00Z</cp:lastPrinted>
  <dcterms:created xsi:type="dcterms:W3CDTF">2018-12-11T04:23:01Z</dcterms:created>
  <dcterms:modified xsi:type="dcterms:W3CDTF">2018-12-21T08:01:04Z</dcterms:modified>
</cp:coreProperties>
</file>