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72C82A-063C-4A61-8109-47D4A602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9" y="1628237"/>
            <a:ext cx="4813773" cy="36015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B1A94D-B2B6-4DE0-8B67-B73F5A1A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73" y="1628237"/>
            <a:ext cx="4699414" cy="3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5</cp:revision>
  <cp:lastPrinted>2018-12-11T04:27:00Z</cp:lastPrinted>
  <dcterms:created xsi:type="dcterms:W3CDTF">2018-12-11T04:23:01Z</dcterms:created>
  <dcterms:modified xsi:type="dcterms:W3CDTF">2018-12-21T05:31:45Z</dcterms:modified>
</cp:coreProperties>
</file>