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3" autoAdjust="0"/>
    <p:restoredTop sz="95109" autoAdjust="0"/>
  </p:normalViewPr>
  <p:slideViewPr>
    <p:cSldViewPr snapToGrid="0">
      <p:cViewPr varScale="1">
        <p:scale>
          <a:sx n="89" d="100"/>
          <a:sy n="89" d="100"/>
        </p:scale>
        <p:origin x="15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5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2F62B8E-A36E-4AA3-8657-7580EE17C5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5CF2D7-8BD0-41A4-8DB4-310D25815C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9600-5B59-40BC-9813-1FAB08ADB2B2}" type="datetimeFigureOut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195F46-D385-435B-B2A0-4B1BDEA40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47594D-79DB-43C4-89BC-CBCEC065B2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6E8EF-9E3C-44DD-9B5A-17AC7D6B9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402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半導体の内部のキャリア密度と光子密度の時間変化をレート方程式で説明される。</a:t>
            </a:r>
            <a:endParaRPr kumimoji="1" lang="en-US" altLang="ja-JP" dirty="0"/>
          </a:p>
          <a:p>
            <a:r>
              <a:rPr kumimoji="1" lang="ja-JP" altLang="en-US" dirty="0"/>
              <a:t>レート法方程式で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0FA9C-ACB4-4619-9CE3-0D6408AD346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29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8336-34CA-4221-9053-C0BC8870DCAC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11A3-C690-4599-98A5-7B0B6C54A0EA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6B2-FF6C-4509-9BB3-BF97C6CBDA32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9F6B-3314-4A63-A650-F65EF67557ED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1907-B407-4099-AD85-1B0220D5B77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CDB9-8EFC-4C7D-8547-D305EF5800B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F4E8-0209-477A-AAF9-914D9437B1F9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4EFD-2E9D-43CF-85B5-C3DC2FB4813B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AD4C-75E6-44DC-951D-195C5D62610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EA45-0693-4DD9-A1BF-D38C43BBE349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8435-524E-406A-B952-869207DD961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5D976-27D1-473A-A54B-5EBFA6E32CBF}" type="datetime1">
              <a:rPr kumimoji="1" lang="ja-JP" altLang="en-US" smtClean="0"/>
              <a:t>2019/1/5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 err="1"/>
              <a:t>InGaAs</a:t>
            </a:r>
            <a:r>
              <a:rPr kumimoji="1" lang="ja-JP" altLang="en-US" sz="4400" dirty="0"/>
              <a:t>系高利得量子井戸半導体レーザーの開発</a:t>
            </a:r>
            <a:br>
              <a:rPr kumimoji="1" lang="en-US" altLang="ja-JP" sz="4400" dirty="0"/>
            </a:br>
            <a:r>
              <a:rPr kumimoji="1" lang="ja-JP" altLang="en-US" sz="4400" dirty="0"/>
              <a:t>及び評価測定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東京大学大学院理学系研究科</a:t>
            </a:r>
            <a:endParaRPr lang="en-US" altLang="ja-JP" dirty="0"/>
          </a:p>
          <a:p>
            <a:r>
              <a:rPr kumimoji="1" lang="ja-JP" altLang="en-US" dirty="0"/>
              <a:t>物理学専攻</a:t>
            </a:r>
            <a:endParaRPr kumimoji="1" lang="en-US" altLang="ja-JP" dirty="0"/>
          </a:p>
          <a:p>
            <a:r>
              <a:rPr lang="ja-JP" altLang="en-US" dirty="0"/>
              <a:t>小松原望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23BB2B-6B77-479D-AFC9-A284F504676B}"/>
              </a:ext>
            </a:extLst>
          </p:cNvPr>
          <p:cNvSpPr txBox="1"/>
          <p:nvPr/>
        </p:nvSpPr>
        <p:spPr>
          <a:xfrm>
            <a:off x="393032" y="5855368"/>
            <a:ext cx="86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本発表内容は、機密事項の内容を含むため非公開扱いでの対応をお願いします。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50FAC-B8F1-4A18-B6E4-55B6E5821C4D}"/>
              </a:ext>
            </a:extLst>
          </p:cNvPr>
          <p:cNvSpPr txBox="1"/>
          <p:nvPr/>
        </p:nvSpPr>
        <p:spPr>
          <a:xfrm>
            <a:off x="240632" y="264695"/>
            <a:ext cx="386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2019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15</a:t>
            </a:r>
            <a:r>
              <a:rPr kumimoji="1" lang="ja-JP" altLang="en-US" dirty="0"/>
              <a:t>日</a:t>
            </a:r>
            <a:r>
              <a:rPr kumimoji="1" lang="en-US" altLang="ja-JP" dirty="0"/>
              <a:t>(</a:t>
            </a:r>
            <a:r>
              <a:rPr kumimoji="1" lang="ja-JP" altLang="en-US" dirty="0"/>
              <a:t>火</a:t>
            </a:r>
            <a:r>
              <a:rPr kumimoji="1" lang="en-US" altLang="ja-JP" dirty="0"/>
              <a:t>) 17:00~</a:t>
            </a:r>
            <a:r>
              <a:rPr lang="ja-JP" altLang="en-US" dirty="0"/>
              <a:t> </a:t>
            </a:r>
            <a:r>
              <a:rPr lang="en-US" altLang="ja-JP" dirty="0"/>
              <a:t>512</a:t>
            </a:r>
            <a:r>
              <a:rPr lang="ja-JP" altLang="en-US" dirty="0"/>
              <a:t>教室　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2A75DD-B373-4BAD-A0E3-8E95BC532669}"/>
              </a:ext>
            </a:extLst>
          </p:cNvPr>
          <p:cNvSpPr txBox="1"/>
          <p:nvPr/>
        </p:nvSpPr>
        <p:spPr>
          <a:xfrm>
            <a:off x="7387389" y="263968"/>
            <a:ext cx="216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当発表会外秘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20A6C-DD41-4249-BC73-1CA7F27F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D5600E-2245-4DFB-ABF7-599360A5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en-US" altLang="ja-JP" dirty="0"/>
          </a:p>
          <a:p>
            <a:r>
              <a:rPr lang="ja-JP" altLang="en-US" dirty="0"/>
              <a:t>実験方法</a:t>
            </a:r>
            <a:endParaRPr lang="en-US" altLang="ja-JP" dirty="0"/>
          </a:p>
          <a:p>
            <a:r>
              <a:rPr lang="ja-JP" altLang="en-US" dirty="0"/>
              <a:t>実験結果</a:t>
            </a:r>
            <a:endParaRPr lang="en-US" altLang="ja-JP" dirty="0"/>
          </a:p>
          <a:p>
            <a:r>
              <a:rPr lang="ja-JP" altLang="en-US" dirty="0"/>
              <a:t>まとめ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BB4BDA-4981-4FCA-BC61-74EC700F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2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EC78F7-2C69-41A2-8A35-659D6D35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B3CD7D51-5981-4CBC-B8E8-F769598CD67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CF0B90-4240-4ABE-BCFA-150BA8095602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F608F1-870D-49E1-A6AD-1DF655883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09" t="42485" r="23909" b="39899"/>
          <a:stretch/>
        </p:blipFill>
        <p:spPr>
          <a:xfrm>
            <a:off x="1219606" y="1931487"/>
            <a:ext cx="7550323" cy="15212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8321541-E47D-47AF-8AA4-B5543C707F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62"/>
          <a:stretch/>
        </p:blipFill>
        <p:spPr>
          <a:xfrm>
            <a:off x="80760" y="3324182"/>
            <a:ext cx="3342445" cy="3136988"/>
          </a:xfrm>
          <a:prstGeom prst="rect">
            <a:avLst/>
          </a:prstGeom>
        </p:spPr>
      </p:pic>
      <p:sp>
        <p:nvSpPr>
          <p:cNvPr id="17" name="タイトル 1">
            <a:extLst>
              <a:ext uri="{FF2B5EF4-FFF2-40B4-BE49-F238E27FC236}">
                <a16:creationId xmlns:a16="http://schemas.microsoft.com/office/drawing/2014/main" id="{3BA5D1A7-A34C-4D9E-972C-8B89885C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2" y="365126"/>
            <a:ext cx="7866957" cy="1325563"/>
          </a:xfrm>
        </p:spPr>
        <p:txBody>
          <a:bodyPr/>
          <a:lstStyle/>
          <a:p>
            <a:r>
              <a:rPr lang="ja-JP" altLang="en-US" dirty="0"/>
              <a:t>背景　利得スイッチング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ABBC834-501C-4CCC-A35B-EE5A1C67085D}"/>
              </a:ext>
            </a:extLst>
          </p:cNvPr>
          <p:cNvSpPr txBox="1"/>
          <p:nvPr/>
        </p:nvSpPr>
        <p:spPr>
          <a:xfrm>
            <a:off x="382385" y="2233148"/>
            <a:ext cx="169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キャリア密度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CA4C1-FF0B-4BE0-A404-FA8497FEB11C}"/>
              </a:ext>
            </a:extLst>
          </p:cNvPr>
          <p:cNvSpPr txBox="1"/>
          <p:nvPr/>
        </p:nvSpPr>
        <p:spPr>
          <a:xfrm>
            <a:off x="388331" y="2843278"/>
            <a:ext cx="169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光子密度</a:t>
            </a:r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1FD7233A-4773-45EB-B574-8EB61A8EF98E}"/>
              </a:ext>
            </a:extLst>
          </p:cNvPr>
          <p:cNvSpPr/>
          <p:nvPr/>
        </p:nvSpPr>
        <p:spPr>
          <a:xfrm>
            <a:off x="176358" y="2222332"/>
            <a:ext cx="249382" cy="983877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8A2EEDE-0E6C-644E-932C-43A4EB184F5A}"/>
              </a:ext>
            </a:extLst>
          </p:cNvPr>
          <p:cNvSpPr txBox="1"/>
          <p:nvPr/>
        </p:nvSpPr>
        <p:spPr>
          <a:xfrm>
            <a:off x="-35616" y="1708439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準位系レート方程式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027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411C3B82-E472-4AB0-834A-389946C87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9" t="42485" r="23909" b="39899"/>
          <a:stretch/>
        </p:blipFill>
        <p:spPr>
          <a:xfrm>
            <a:off x="1219606" y="1931487"/>
            <a:ext cx="7550323" cy="15212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E370-763C-4A41-9D7C-EA97306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2" y="365126"/>
            <a:ext cx="7866957" cy="1325563"/>
          </a:xfrm>
        </p:spPr>
        <p:txBody>
          <a:bodyPr/>
          <a:lstStyle/>
          <a:p>
            <a:r>
              <a:rPr lang="ja-JP" altLang="en-US" dirty="0"/>
              <a:t>背景　利得スイッチング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8E16F8-6D0B-42E5-8FBD-14EFE013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6C27CA-7A13-446E-A987-7702CF6F82E2}"/>
              </a:ext>
            </a:extLst>
          </p:cNvPr>
          <p:cNvSpPr txBox="1"/>
          <p:nvPr/>
        </p:nvSpPr>
        <p:spPr>
          <a:xfrm>
            <a:off x="-35616" y="1708439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準位系レート方程式</a:t>
            </a:r>
            <a:endParaRPr lang="en-US" altLang="ja-JP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8A48070-B3F4-4296-8F0D-6329F6196AD1}"/>
              </a:ext>
            </a:extLst>
          </p:cNvPr>
          <p:cNvGrpSpPr/>
          <p:nvPr/>
        </p:nvGrpSpPr>
        <p:grpSpPr>
          <a:xfrm>
            <a:off x="2264030" y="1828801"/>
            <a:ext cx="3698327" cy="1772527"/>
            <a:chOff x="1133502" y="1803862"/>
            <a:chExt cx="3698327" cy="1772527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5C5F213-5384-4F20-9CD9-DD6149CD5430}"/>
                </a:ext>
              </a:extLst>
            </p:cNvPr>
            <p:cNvSpPr/>
            <p:nvPr/>
          </p:nvSpPr>
          <p:spPr>
            <a:xfrm>
              <a:off x="2685010" y="2135251"/>
              <a:ext cx="1496291" cy="55339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9773C54-3FAB-48F6-AF8F-32AC0E75ADF6}"/>
                </a:ext>
              </a:extLst>
            </p:cNvPr>
            <p:cNvSpPr/>
            <p:nvPr/>
          </p:nvSpPr>
          <p:spPr>
            <a:xfrm>
              <a:off x="1404851" y="2742417"/>
              <a:ext cx="1496291" cy="49941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64EEFF7-8C91-4179-9C7A-D38ED3C1E8FE}"/>
                </a:ext>
              </a:extLst>
            </p:cNvPr>
            <p:cNvSpPr/>
            <p:nvPr/>
          </p:nvSpPr>
          <p:spPr>
            <a:xfrm>
              <a:off x="1404851" y="2135249"/>
              <a:ext cx="1030778" cy="553398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F7F0448-8FB2-4D2C-AB2E-D5AF64DE809A}"/>
                </a:ext>
              </a:extLst>
            </p:cNvPr>
            <p:cNvSpPr txBox="1"/>
            <p:nvPr/>
          </p:nvSpPr>
          <p:spPr>
            <a:xfrm>
              <a:off x="2892827" y="1803862"/>
              <a:ext cx="1814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誘導放出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DEF1C3-184D-497A-840E-309EED4C8B01}"/>
                </a:ext>
              </a:extLst>
            </p:cNvPr>
            <p:cNvSpPr txBox="1"/>
            <p:nvPr/>
          </p:nvSpPr>
          <p:spPr>
            <a:xfrm>
              <a:off x="1133502" y="1827014"/>
              <a:ext cx="1814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キャリア注入</a:t>
              </a:r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C34F17A-E3EE-4B3E-B5B4-C6DD43C9BE06}"/>
                </a:ext>
              </a:extLst>
            </p:cNvPr>
            <p:cNvSpPr/>
            <p:nvPr/>
          </p:nvSpPr>
          <p:spPr>
            <a:xfrm>
              <a:off x="3056484" y="2742417"/>
              <a:ext cx="366722" cy="499419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82F7768-803D-413A-86C6-543F2332ED71}"/>
                </a:ext>
              </a:extLst>
            </p:cNvPr>
            <p:cNvSpPr txBox="1"/>
            <p:nvPr/>
          </p:nvSpPr>
          <p:spPr>
            <a:xfrm>
              <a:off x="3017288" y="3207057"/>
              <a:ext cx="1814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共振器寿命</a:t>
              </a:r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42A5731B-3B01-4F1A-B662-E78AF3C12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0" y="3893640"/>
            <a:ext cx="4401895" cy="2901438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8481C9-406F-4A56-A17F-E91E6ED46823}"/>
              </a:ext>
            </a:extLst>
          </p:cNvPr>
          <p:cNvSpPr txBox="1"/>
          <p:nvPr/>
        </p:nvSpPr>
        <p:spPr>
          <a:xfrm>
            <a:off x="4661347" y="4111489"/>
            <a:ext cx="4992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パルス幅を決める要因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利得</a:t>
            </a:r>
            <a:r>
              <a:rPr lang="ja-JP" altLang="en-US"/>
              <a:t>の大きさ</a:t>
            </a:r>
            <a:r>
              <a:rPr lang="en-US" altLang="ja-JP" dirty="0"/>
              <a:t>	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/>
              <a:t>共振器寿命</a:t>
            </a:r>
            <a:r>
              <a:rPr kumimoji="1" lang="en-US" altLang="ja-JP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dirty="0"/>
          </a:p>
          <a:p>
            <a:r>
              <a:rPr kumimoji="1" lang="en-US" altLang="ja-JP" dirty="0"/>
              <a:t>		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82FB546-E2D3-0D46-BCFF-28989A601027}"/>
              </a:ext>
            </a:extLst>
          </p:cNvPr>
          <p:cNvSpPr txBox="1"/>
          <p:nvPr/>
        </p:nvSpPr>
        <p:spPr>
          <a:xfrm>
            <a:off x="382385" y="2233148"/>
            <a:ext cx="169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キャリア密度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D755A5-1C96-3949-B4C6-645A4406A4AE}"/>
              </a:ext>
            </a:extLst>
          </p:cNvPr>
          <p:cNvSpPr txBox="1"/>
          <p:nvPr/>
        </p:nvSpPr>
        <p:spPr>
          <a:xfrm>
            <a:off x="388331" y="2843278"/>
            <a:ext cx="169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光子密度</a:t>
            </a:r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4A3EEC3E-652D-7746-9114-419B242588A4}"/>
              </a:ext>
            </a:extLst>
          </p:cNvPr>
          <p:cNvSpPr/>
          <p:nvPr/>
        </p:nvSpPr>
        <p:spPr>
          <a:xfrm>
            <a:off x="176358" y="2222332"/>
            <a:ext cx="249382" cy="983877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7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84A93F-BF8D-4729-8019-EB42449B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F38EE8C-3FDD-2D49-8BAF-7D399A45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2" y="365126"/>
            <a:ext cx="7866957" cy="1325563"/>
          </a:xfrm>
        </p:spPr>
        <p:txBody>
          <a:bodyPr/>
          <a:lstStyle/>
          <a:p>
            <a:r>
              <a:rPr lang="ja-JP" altLang="en-US" dirty="0"/>
              <a:t>背景　利得スイッチング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485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819</TotalTime>
  <Words>124</Words>
  <Application>Microsoft Macintosh PowerPoint</Application>
  <PresentationFormat>画面に合わせる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Wingdings</vt:lpstr>
      <vt:lpstr>Office テーマ</vt:lpstr>
      <vt:lpstr>InGaAs系高利得量子井戸半導体レーザーの開発 及び評価測定</vt:lpstr>
      <vt:lpstr>目次</vt:lpstr>
      <vt:lpstr>背景　利得スイッチング</vt:lpstr>
      <vt:lpstr>背景　利得スイッチング</vt:lpstr>
      <vt:lpstr>背景　利得スイッチング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InGaAs系高利得量子井戸半導体レーザーの開発 及び評価測定</dc:title>
  <dc:creator>N</dc:creator>
  <cp:lastModifiedBy>小松原　望</cp:lastModifiedBy>
  <cp:revision>15</cp:revision>
  <dcterms:created xsi:type="dcterms:W3CDTF">2019-01-05T08:06:48Z</dcterms:created>
  <dcterms:modified xsi:type="dcterms:W3CDTF">2019-01-06T01:53:30Z</dcterms:modified>
</cp:coreProperties>
</file>